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Layouts/slideLayout6.xml" ContentType="application/vnd.openxmlformats-officedocument.presentationml.slideLayout+xml"/>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2.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17.xml" ContentType="application/vnd.openxmlformats-officedocument.presentationml.slide+xml"/>
  <Override PartName="/ppt/slides/_rels/slide5.xml.rels" ContentType="application/vnd.openxmlformats-package.relationships+xml"/>
  <Override PartName="/ppt/slides/_rels/slide13.xml.rels" ContentType="application/vnd.openxmlformats-package.relationships+xml"/>
  <Override PartName="/ppt/slides/_rels/slide17.xml.rels" ContentType="application/vnd.openxmlformats-package.relationships+xml"/>
  <Override PartName="/ppt/slides/_rels/slide4.xml.rels" ContentType="application/vnd.openxmlformats-package.relationships+xml"/>
  <Override PartName="/ppt/slides/_rels/slide12.xml.rels" ContentType="application/vnd.openxmlformats-package.relationships+xml"/>
  <Override PartName="/ppt/slides/_rels/slide16.xml.rels" ContentType="application/vnd.openxmlformats-package.relationships+xml"/>
  <Override PartName="/ppt/slides/_rels/slide11.xml.rels" ContentType="application/vnd.openxmlformats-package.relationships+xml"/>
  <Override PartName="/ppt/slides/_rels/slide15.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9.xml.rels" ContentType="application/vnd.openxmlformats-package.relationships+xml"/>
  <Override PartName="/ppt/slides/_rels/slide8.xml.rels" ContentType="application/vnd.openxmlformats-package.relationships+xml"/>
  <Override PartName="/ppt/slides/_rels/slide3.xml.rels" ContentType="application/vnd.openxmlformats-package.relationships+xml"/>
  <Override PartName="/ppt/slides/_rels/slide7.xml.rels" ContentType="application/vnd.openxmlformats-package.relationships+xml"/>
  <Override PartName="/ppt/slides/_rels/slide2.xml.rels" ContentType="application/vnd.openxmlformats-package.relationships+xml"/>
  <Override PartName="/ppt/slides/_rels/slide6.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1.xml.rels" ContentType="application/vnd.openxmlformats-package.relationships+xml"/>
  <Override PartName="/ppt/theme/theme1.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27" name="PlaceHolder 2"/>
          <p:cNvSpPr>
            <a:spLocks noGrp="1"/>
          </p:cNvSpPr>
          <p:nvPr>
            <p:ph type="body"/>
          </p:nvPr>
        </p:nvSpPr>
        <p:spPr>
          <a:xfrm>
            <a:off x="504000" y="1769040"/>
            <a:ext cx="8870040" cy="2090880"/>
          </a:xfrm>
          <a:prstGeom prst="rect">
            <a:avLst/>
          </a:prstGeom>
        </p:spPr>
        <p:txBody>
          <a:bodyPr bIns="0" lIns="0" rIns="0" tIns="0" wrap="none"/>
          <a:p>
            <a:endParaRPr/>
          </a:p>
        </p:txBody>
      </p:sp>
      <p:sp>
        <p:nvSpPr>
          <p:cNvPr id="28" name="PlaceHolder 3"/>
          <p:cNvSpPr>
            <a:spLocks noGrp="1"/>
          </p:cNvSpPr>
          <p:nvPr>
            <p:ph type="body"/>
          </p:nvPr>
        </p:nvSpPr>
        <p:spPr>
          <a:xfrm>
            <a:off x="504000" y="4058640"/>
            <a:ext cx="8870040" cy="209088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30" name="PlaceHolder 2"/>
          <p:cNvSpPr>
            <a:spLocks noGrp="1"/>
          </p:cNvSpPr>
          <p:nvPr>
            <p:ph type="body"/>
          </p:nvPr>
        </p:nvSpPr>
        <p:spPr>
          <a:xfrm>
            <a:off x="504000" y="1769040"/>
            <a:ext cx="4328280" cy="2090880"/>
          </a:xfrm>
          <a:prstGeom prst="rect">
            <a:avLst/>
          </a:prstGeom>
        </p:spPr>
        <p:txBody>
          <a:bodyPr bIns="0" lIns="0" rIns="0" tIns="0" wrap="none"/>
          <a:p>
            <a:endParaRPr/>
          </a:p>
        </p:txBody>
      </p:sp>
      <p:sp>
        <p:nvSpPr>
          <p:cNvPr id="31" name="PlaceHolder 3"/>
          <p:cNvSpPr>
            <a:spLocks noGrp="1"/>
          </p:cNvSpPr>
          <p:nvPr>
            <p:ph type="body"/>
          </p:nvPr>
        </p:nvSpPr>
        <p:spPr>
          <a:xfrm>
            <a:off x="5049000" y="1769040"/>
            <a:ext cx="4328280" cy="2090880"/>
          </a:xfrm>
          <a:prstGeom prst="rect">
            <a:avLst/>
          </a:prstGeom>
        </p:spPr>
        <p:txBody>
          <a:bodyPr bIns="0" lIns="0" rIns="0" tIns="0" wrap="none"/>
          <a:p>
            <a:endParaRPr/>
          </a:p>
        </p:txBody>
      </p:sp>
      <p:sp>
        <p:nvSpPr>
          <p:cNvPr id="32" name="PlaceHolder 4"/>
          <p:cNvSpPr>
            <a:spLocks noGrp="1"/>
          </p:cNvSpPr>
          <p:nvPr>
            <p:ph type="body"/>
          </p:nvPr>
        </p:nvSpPr>
        <p:spPr>
          <a:xfrm>
            <a:off x="5049000" y="4058640"/>
            <a:ext cx="4328280" cy="2090880"/>
          </a:xfrm>
          <a:prstGeom prst="rect">
            <a:avLst/>
          </a:prstGeom>
        </p:spPr>
        <p:txBody>
          <a:bodyPr bIns="0" lIns="0" rIns="0" tIns="0" wrap="none"/>
          <a:p>
            <a:endParaRPr/>
          </a:p>
        </p:txBody>
      </p:sp>
      <p:sp>
        <p:nvSpPr>
          <p:cNvPr id="33" name="PlaceHolder 5"/>
          <p:cNvSpPr>
            <a:spLocks noGrp="1"/>
          </p:cNvSpPr>
          <p:nvPr>
            <p:ph type="body"/>
          </p:nvPr>
        </p:nvSpPr>
        <p:spPr>
          <a:xfrm>
            <a:off x="504000" y="4058640"/>
            <a:ext cx="4328280" cy="209088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35" name="PlaceHolder 2"/>
          <p:cNvSpPr>
            <a:spLocks noGrp="1"/>
          </p:cNvSpPr>
          <p:nvPr>
            <p:ph type="body"/>
          </p:nvPr>
        </p:nvSpPr>
        <p:spPr>
          <a:xfrm>
            <a:off x="504000" y="1769040"/>
            <a:ext cx="4328280" cy="2090880"/>
          </a:xfrm>
          <a:prstGeom prst="rect">
            <a:avLst/>
          </a:prstGeom>
        </p:spPr>
        <p:txBody>
          <a:bodyPr bIns="0" lIns="0" rIns="0" tIns="0" wrap="none"/>
          <a:p>
            <a:endParaRPr/>
          </a:p>
        </p:txBody>
      </p:sp>
      <p:sp>
        <p:nvSpPr>
          <p:cNvPr id="36" name="PlaceHolder 3"/>
          <p:cNvSpPr>
            <a:spLocks noGrp="1"/>
          </p:cNvSpPr>
          <p:nvPr>
            <p:ph type="body"/>
          </p:nvPr>
        </p:nvSpPr>
        <p:spPr>
          <a:xfrm>
            <a:off x="5049000" y="1769040"/>
            <a:ext cx="4328280" cy="20908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6" name="PlaceHolder 2"/>
          <p:cNvSpPr>
            <a:spLocks noGrp="1"/>
          </p:cNvSpPr>
          <p:nvPr>
            <p:ph type="subTitle"/>
          </p:nvPr>
        </p:nvSpPr>
        <p:spPr>
          <a:xfrm>
            <a:off x="504000" y="1769040"/>
            <a:ext cx="8870040" cy="4384800"/>
          </a:xfrm>
          <a:prstGeom prst="rect">
            <a:avLst/>
          </a:prstGeom>
        </p:spPr>
        <p:txBody>
          <a:bodyPr anchor="ctr" bIns="0" lIns="0" rIns="0" tIns="0" wrap="none"/>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8" name="PlaceHolder 2"/>
          <p:cNvSpPr>
            <a:spLocks noGrp="1"/>
          </p:cNvSpPr>
          <p:nvPr>
            <p:ph type="body"/>
          </p:nvPr>
        </p:nvSpPr>
        <p:spPr>
          <a:xfrm>
            <a:off x="504000" y="1769040"/>
            <a:ext cx="8870040" cy="438444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10" name="PlaceHolder 2"/>
          <p:cNvSpPr>
            <a:spLocks noGrp="1"/>
          </p:cNvSpPr>
          <p:nvPr>
            <p:ph type="body"/>
          </p:nvPr>
        </p:nvSpPr>
        <p:spPr>
          <a:xfrm>
            <a:off x="504000" y="1769040"/>
            <a:ext cx="4328280" cy="4384440"/>
          </a:xfrm>
          <a:prstGeom prst="rect">
            <a:avLst/>
          </a:prstGeom>
        </p:spPr>
        <p:txBody>
          <a:bodyPr bIns="0" lIns="0" rIns="0" tIns="0" wrap="none"/>
          <a:p>
            <a:endParaRPr/>
          </a:p>
        </p:txBody>
      </p:sp>
      <p:sp>
        <p:nvSpPr>
          <p:cNvPr id="11" name="PlaceHolder 3"/>
          <p:cNvSpPr>
            <a:spLocks noGrp="1"/>
          </p:cNvSpPr>
          <p:nvPr>
            <p:ph type="body"/>
          </p:nvPr>
        </p:nvSpPr>
        <p:spPr>
          <a:xfrm>
            <a:off x="5049000" y="1769040"/>
            <a:ext cx="4328280" cy="438444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216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15" name="PlaceHolder 2"/>
          <p:cNvSpPr>
            <a:spLocks noGrp="1"/>
          </p:cNvSpPr>
          <p:nvPr>
            <p:ph type="body"/>
          </p:nvPr>
        </p:nvSpPr>
        <p:spPr>
          <a:xfrm>
            <a:off x="504000" y="1769040"/>
            <a:ext cx="4328280" cy="2090880"/>
          </a:xfrm>
          <a:prstGeom prst="rect">
            <a:avLst/>
          </a:prstGeom>
        </p:spPr>
        <p:txBody>
          <a:bodyPr bIns="0" lIns="0" rIns="0" tIns="0" wrap="none"/>
          <a:p>
            <a:endParaRPr/>
          </a:p>
        </p:txBody>
      </p:sp>
      <p:sp>
        <p:nvSpPr>
          <p:cNvPr id="16" name="PlaceHolder 3"/>
          <p:cNvSpPr>
            <a:spLocks noGrp="1"/>
          </p:cNvSpPr>
          <p:nvPr>
            <p:ph type="body"/>
          </p:nvPr>
        </p:nvSpPr>
        <p:spPr>
          <a:xfrm>
            <a:off x="504000" y="4058640"/>
            <a:ext cx="4328280" cy="2090880"/>
          </a:xfrm>
          <a:prstGeom prst="rect">
            <a:avLst/>
          </a:prstGeom>
        </p:spPr>
        <p:txBody>
          <a:bodyPr bIns="0" lIns="0" rIns="0" tIns="0" wrap="none"/>
          <a:p>
            <a:endParaRPr/>
          </a:p>
        </p:txBody>
      </p:sp>
      <p:sp>
        <p:nvSpPr>
          <p:cNvPr id="17" name="PlaceHolder 4"/>
          <p:cNvSpPr>
            <a:spLocks noGrp="1"/>
          </p:cNvSpPr>
          <p:nvPr>
            <p:ph type="body"/>
          </p:nvPr>
        </p:nvSpPr>
        <p:spPr>
          <a:xfrm>
            <a:off x="5049000" y="1769040"/>
            <a:ext cx="4328280" cy="438444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19" name="PlaceHolder 2"/>
          <p:cNvSpPr>
            <a:spLocks noGrp="1"/>
          </p:cNvSpPr>
          <p:nvPr>
            <p:ph type="body"/>
          </p:nvPr>
        </p:nvSpPr>
        <p:spPr>
          <a:xfrm>
            <a:off x="504000" y="1769040"/>
            <a:ext cx="4328280" cy="4384440"/>
          </a:xfrm>
          <a:prstGeom prst="rect">
            <a:avLst/>
          </a:prstGeom>
        </p:spPr>
        <p:txBody>
          <a:bodyPr bIns="0" lIns="0" rIns="0" tIns="0" wrap="none"/>
          <a:p>
            <a:endParaRPr/>
          </a:p>
        </p:txBody>
      </p:sp>
      <p:sp>
        <p:nvSpPr>
          <p:cNvPr id="20" name="PlaceHolder 3"/>
          <p:cNvSpPr>
            <a:spLocks noGrp="1"/>
          </p:cNvSpPr>
          <p:nvPr>
            <p:ph type="body"/>
          </p:nvPr>
        </p:nvSpPr>
        <p:spPr>
          <a:xfrm>
            <a:off x="5049000" y="1769040"/>
            <a:ext cx="4328280" cy="2090880"/>
          </a:xfrm>
          <a:prstGeom prst="rect">
            <a:avLst/>
          </a:prstGeom>
        </p:spPr>
        <p:txBody>
          <a:bodyPr bIns="0" lIns="0" rIns="0" tIns="0" wrap="none"/>
          <a:p>
            <a:endParaRPr/>
          </a:p>
        </p:txBody>
      </p:sp>
      <p:sp>
        <p:nvSpPr>
          <p:cNvPr id="21" name="PlaceHolder 4"/>
          <p:cNvSpPr>
            <a:spLocks noGrp="1"/>
          </p:cNvSpPr>
          <p:nvPr>
            <p:ph type="body"/>
          </p:nvPr>
        </p:nvSpPr>
        <p:spPr>
          <a:xfrm>
            <a:off x="5049000" y="4058640"/>
            <a:ext cx="4328280" cy="209088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520"/>
          </a:xfrm>
          <a:prstGeom prst="rect">
            <a:avLst/>
          </a:prstGeom>
        </p:spPr>
        <p:txBody>
          <a:bodyPr anchor="ctr" bIns="0" lIns="0" rIns="0" tIns="0" wrap="none"/>
          <a:p>
            <a:pPr algn="ctr"/>
            <a:endParaRPr/>
          </a:p>
        </p:txBody>
      </p:sp>
      <p:sp>
        <p:nvSpPr>
          <p:cNvPr id="23" name="PlaceHolder 2"/>
          <p:cNvSpPr>
            <a:spLocks noGrp="1"/>
          </p:cNvSpPr>
          <p:nvPr>
            <p:ph type="body"/>
          </p:nvPr>
        </p:nvSpPr>
        <p:spPr>
          <a:xfrm>
            <a:off x="504000" y="1769040"/>
            <a:ext cx="4328280" cy="2090880"/>
          </a:xfrm>
          <a:prstGeom prst="rect">
            <a:avLst/>
          </a:prstGeom>
        </p:spPr>
        <p:txBody>
          <a:bodyPr bIns="0" lIns="0" rIns="0" tIns="0" wrap="none"/>
          <a:p>
            <a:endParaRPr/>
          </a:p>
        </p:txBody>
      </p:sp>
      <p:sp>
        <p:nvSpPr>
          <p:cNvPr id="24" name="PlaceHolder 3"/>
          <p:cNvSpPr>
            <a:spLocks noGrp="1"/>
          </p:cNvSpPr>
          <p:nvPr>
            <p:ph type="body"/>
          </p:nvPr>
        </p:nvSpPr>
        <p:spPr>
          <a:xfrm>
            <a:off x="5049000" y="1769040"/>
            <a:ext cx="4328280" cy="2090880"/>
          </a:xfrm>
          <a:prstGeom prst="rect">
            <a:avLst/>
          </a:prstGeom>
        </p:spPr>
        <p:txBody>
          <a:bodyPr bIns="0" lIns="0" rIns="0" tIns="0" wrap="none"/>
          <a:p>
            <a:endParaRPr/>
          </a:p>
        </p:txBody>
      </p:sp>
      <p:sp>
        <p:nvSpPr>
          <p:cNvPr id="25" name="PlaceHolder 4"/>
          <p:cNvSpPr>
            <a:spLocks noGrp="1"/>
          </p:cNvSpPr>
          <p:nvPr>
            <p:ph type="body"/>
          </p:nvPr>
        </p:nvSpPr>
        <p:spPr>
          <a:xfrm>
            <a:off x="504000" y="4058640"/>
            <a:ext cx="8869680" cy="209088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640" cy="1262160"/>
          </a:xfrm>
          <a:prstGeom prst="rect">
            <a:avLst/>
          </a:prstGeom>
        </p:spPr>
        <p:txBody>
          <a:bodyPr anchor="ctr" bIns="0" lIns="0" rIns="0" tIns="0" wrap="none"/>
          <a:p>
            <a:pPr algn="ctr"/>
            <a:r>
              <a:rPr lang="en-US"/>
              <a:t>タイトルテキストの書式を編集するにはクリックします。</a:t>
            </a:r>
            <a:endParaRPr/>
          </a:p>
        </p:txBody>
      </p:sp>
      <p:sp>
        <p:nvSpPr>
          <p:cNvPr id="1" name="PlaceHolder 2"/>
          <p:cNvSpPr>
            <a:spLocks noGrp="1"/>
          </p:cNvSpPr>
          <p:nvPr>
            <p:ph type="body"/>
          </p:nvPr>
        </p:nvSpPr>
        <p:spPr>
          <a:xfrm>
            <a:off x="504000" y="1769040"/>
            <a:ext cx="8870040" cy="4384440"/>
          </a:xfrm>
          <a:prstGeom prst="rect">
            <a:avLst/>
          </a:prstGeom>
        </p:spPr>
        <p:txBody>
          <a:bodyPr bIns="0" lIns="0" rIns="0" tIns="0" wrap="none"/>
          <a:p>
            <a:pPr>
              <a:buSzPct val="45000"/>
              <a:buFont typeface="StarSymbol"/>
              <a:buChar char=""/>
            </a:pPr>
            <a:r>
              <a:rPr lang="en-US"/>
              <a:t>アウトラインテキストの書式を編集するにはクリックします。</a:t>
            </a:r>
            <a:endParaRPr/>
          </a:p>
          <a:p>
            <a:pPr lvl="1">
              <a:buSzPct val="75000"/>
              <a:buFont typeface="StarSymbol"/>
              <a:buChar char=""/>
            </a:pPr>
            <a:r>
              <a:rPr lang="en-US"/>
              <a:t>2</a:t>
            </a:r>
            <a:r>
              <a:rPr lang="en-US"/>
              <a:t>レベル目のアウトライン</a:t>
            </a:r>
            <a:endParaRPr/>
          </a:p>
          <a:p>
            <a:pPr lvl="2">
              <a:buSzPct val="45000"/>
              <a:buFont typeface="StarSymbol"/>
              <a:buChar char=""/>
            </a:pPr>
            <a:r>
              <a:rPr lang="en-US"/>
              <a:t>3</a:t>
            </a:r>
            <a:r>
              <a:rPr lang="en-US"/>
              <a:t>レベル目のアウトライン</a:t>
            </a:r>
            <a:endParaRPr/>
          </a:p>
          <a:p>
            <a:pPr lvl="3">
              <a:buSzPct val="75000"/>
              <a:buFont typeface="StarSymbol"/>
              <a:buChar char=""/>
            </a:pPr>
            <a:r>
              <a:rPr lang="en-US"/>
              <a:t>4</a:t>
            </a:r>
            <a:r>
              <a:rPr lang="en-US"/>
              <a:t>レベル目のアウトライン</a:t>
            </a:r>
            <a:endParaRPr/>
          </a:p>
          <a:p>
            <a:pPr lvl="4">
              <a:buSzPct val="45000"/>
              <a:buFont typeface="StarSymbol"/>
              <a:buChar char=""/>
            </a:pPr>
            <a:r>
              <a:rPr lang="en-US"/>
              <a:t>5</a:t>
            </a:r>
            <a:r>
              <a:rPr lang="en-US"/>
              <a:t>レベル目のアウトライン</a:t>
            </a:r>
            <a:endParaRPr/>
          </a:p>
          <a:p>
            <a:pPr lvl="5">
              <a:buSzPct val="45000"/>
              <a:buFont typeface="StarSymbol"/>
              <a:buChar char=""/>
            </a:pPr>
            <a:r>
              <a:rPr lang="en-US"/>
              <a:t>6</a:t>
            </a:r>
            <a:r>
              <a:rPr lang="en-US"/>
              <a:t>レベル目のアウトライン</a:t>
            </a:r>
            <a:endParaRPr/>
          </a:p>
          <a:p>
            <a:pPr lvl="6">
              <a:buSzPct val="45000"/>
              <a:buFont typeface="StarSymbol"/>
              <a:buChar char=""/>
            </a:pPr>
            <a:r>
              <a:rPr lang="en-US"/>
              <a:t>7</a:t>
            </a:r>
            <a:r>
              <a:rPr lang="en-US"/>
              <a:t>レベル目のアウトライン</a:t>
            </a:r>
            <a:endParaRPr/>
          </a:p>
        </p:txBody>
      </p:sp>
      <p:sp>
        <p:nvSpPr>
          <p:cNvPr id="2" name="PlaceHolder 3"/>
          <p:cNvSpPr>
            <a:spLocks noGrp="1"/>
          </p:cNvSpPr>
          <p:nvPr>
            <p:ph type="dt"/>
          </p:nvPr>
        </p:nvSpPr>
        <p:spPr>
          <a:xfrm>
            <a:off x="504000" y="6887160"/>
            <a:ext cx="2348280" cy="521280"/>
          </a:xfrm>
          <a:prstGeom prst="rect">
            <a:avLst/>
          </a:prstGeom>
        </p:spPr>
        <p:txBody>
          <a:bodyPr bIns="0" lIns="0" rIns="0" tIns="0" wrap="none"/>
          <a:p>
            <a:r>
              <a:rPr lang="en-US"/>
              <a:t>&lt;日付/時刻&gt;</a:t>
            </a:r>
            <a:endParaRPr/>
          </a:p>
        </p:txBody>
      </p:sp>
      <p:sp>
        <p:nvSpPr>
          <p:cNvPr id="3" name="PlaceHolder 4"/>
          <p:cNvSpPr>
            <a:spLocks noGrp="1"/>
          </p:cNvSpPr>
          <p:nvPr>
            <p:ph type="ftr"/>
          </p:nvPr>
        </p:nvSpPr>
        <p:spPr>
          <a:xfrm>
            <a:off x="3447360" y="6887160"/>
            <a:ext cx="3195000" cy="521280"/>
          </a:xfrm>
          <a:prstGeom prst="rect">
            <a:avLst/>
          </a:prstGeom>
        </p:spPr>
        <p:txBody>
          <a:bodyPr bIns="0" lIns="0" rIns="0" tIns="0" wrap="none"/>
          <a:p>
            <a:pPr algn="ctr"/>
            <a:r>
              <a:rPr lang="en-US"/>
              <a:t>&lt;フッター&gt;</a:t>
            </a:r>
            <a:endParaRPr/>
          </a:p>
        </p:txBody>
      </p:sp>
      <p:sp>
        <p:nvSpPr>
          <p:cNvPr id="4" name="PlaceHolder 5"/>
          <p:cNvSpPr>
            <a:spLocks noGrp="1"/>
          </p:cNvSpPr>
          <p:nvPr>
            <p:ph type="sldNum"/>
          </p:nvPr>
        </p:nvSpPr>
        <p:spPr>
          <a:xfrm>
            <a:off x="7227360" y="6887160"/>
            <a:ext cx="2348280" cy="521280"/>
          </a:xfrm>
          <a:prstGeom prst="rect">
            <a:avLst/>
          </a:prstGeom>
        </p:spPr>
        <p:txBody>
          <a:bodyPr bIns="0" lIns="0" rIns="0" tIns="0" wrap="none"/>
          <a:p>
            <a:pPr algn="r"/>
            <a:fld id="{7D46DF69-1AF3-4BA8-A374-DF14720F9B28}" type="slidenum">
              <a:rPr lang="en-US"/>
              <a:t>&lt;番号&gt;</a:t>
            </a:fld>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0.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hyperlink" Target="http://shamaliyy1522.blog74.fc2.com/blog-entry-15.html" TargetMode="External"/><Relationship Id="rId2"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7" name="TextShape 1"/>
          <p:cNvSpPr txBox="1"/>
          <p:nvPr/>
        </p:nvSpPr>
        <p:spPr>
          <a:xfrm>
            <a:off x="504000" y="301320"/>
            <a:ext cx="9071640" cy="1262160"/>
          </a:xfrm>
          <a:prstGeom prst="rect">
            <a:avLst/>
          </a:prstGeom>
        </p:spPr>
        <p:txBody>
          <a:bodyPr anchor="ctr" bIns="0" lIns="0" rIns="0" tIns="0" wrap="none"/>
          <a:p>
            <a:pPr algn="ctr"/>
            <a:r>
              <a:rPr lang="en-US"/>
              <a:t>Android NDK</a:t>
            </a:r>
            <a:r>
              <a:rPr lang="en-US"/>
              <a:t>入門</a:t>
            </a:r>
            <a:endParaRPr/>
          </a:p>
        </p:txBody>
      </p:sp>
      <p:sp>
        <p:nvSpPr>
          <p:cNvPr id="38" name="TextShape 2"/>
          <p:cNvSpPr txBox="1"/>
          <p:nvPr/>
        </p:nvSpPr>
        <p:spPr>
          <a:xfrm>
            <a:off x="504000" y="1769040"/>
            <a:ext cx="8870040" cy="4384440"/>
          </a:xfrm>
          <a:prstGeom prst="rect">
            <a:avLst/>
          </a:prstGeom>
        </p:spPr>
        <p:txBody>
          <a:bodyPr anchor="ctr" bIns="0" lIns="0" rIns="0" tIns="0" wrap="none"/>
          <a:p>
            <a:pPr algn="ctr"/>
            <a:r>
              <a:rPr lang="en-US"/>
              <a:t>Java </a:t>
            </a:r>
            <a:r>
              <a:rPr lang="en-US"/>
              <a:t>と </a:t>
            </a:r>
            <a:r>
              <a:rPr lang="en-US"/>
              <a:t>Android NDK</a:t>
            </a:r>
            <a:endParaRPr/>
          </a:p>
        </p:txBody>
      </p:sp>
    </p:spTree>
  </p:cSld>
  <p:timing>
    <p:tnLst>
      <p:par>
        <p:cTn dur="indefinite" id="1" nodeType="tmRoot" restart="never">
          <p:childTnLst>
            <p:seq>
              <p:cTn id="2" nodeType="mainSeq"/>
              <p:prevCondLst>
                <p:cond delay="0" evt="onPrev">
                  <p:tgtEl>
                    <p:sldTgt/>
                  </p:tgtEl>
                </p:cond>
              </p:prevCondLst>
              <p:nextCondLst>
                <p:cond delay="0"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69" name="TextShape 1"/>
          <p:cNvSpPr txBox="1"/>
          <p:nvPr/>
        </p:nvSpPr>
        <p:spPr>
          <a:xfrm>
            <a:off x="504000" y="301320"/>
            <a:ext cx="9071640" cy="1262160"/>
          </a:xfrm>
          <a:prstGeom prst="rect">
            <a:avLst/>
          </a:prstGeom>
        </p:spPr>
        <p:txBody>
          <a:bodyPr anchor="ctr" bIns="0" lIns="0" rIns="0" tIns="0" wrap="none"/>
          <a:p>
            <a:pPr algn="ctr"/>
            <a:r>
              <a:rPr lang="en-US"/>
              <a:t>NDK</a:t>
            </a:r>
            <a:r>
              <a:rPr lang="en-US"/>
              <a:t>を利用する方法</a:t>
            </a:r>
            <a:endParaRPr/>
          </a:p>
        </p:txBody>
      </p:sp>
      <p:sp>
        <p:nvSpPr>
          <p:cNvPr id="170" name="TextShape 2"/>
          <p:cNvSpPr txBox="1"/>
          <p:nvPr/>
        </p:nvSpPr>
        <p:spPr>
          <a:xfrm>
            <a:off x="504000" y="1769040"/>
            <a:ext cx="8870040" cy="4384440"/>
          </a:xfrm>
          <a:prstGeom prst="rect">
            <a:avLst/>
          </a:prstGeom>
        </p:spPr>
        <p:txBody>
          <a:bodyPr bIns="0" lIns="0" rIns="0" tIns="0" wrap="none"/>
          <a:p>
            <a:pPr>
              <a:buSzPct val="45000"/>
              <a:buFont typeface="StarSymbol"/>
              <a:buChar char=""/>
            </a:pPr>
            <a:r>
              <a:rPr lang="en-US"/>
              <a:t>JNK</a:t>
            </a:r>
            <a:r>
              <a:rPr lang="en-US"/>
              <a:t>を利用する</a:t>
            </a:r>
            <a:endParaRPr/>
          </a:p>
          <a:p>
            <a:pPr>
              <a:buSzPct val="45000"/>
              <a:buFont typeface="StarSymbol"/>
              <a:buChar char=""/>
            </a:pPr>
            <a:r>
              <a:rPr lang="en-US"/>
              <a:t>JNI</a:t>
            </a:r>
            <a:r>
              <a:rPr lang="en-US"/>
              <a:t>とは</a:t>
            </a:r>
            <a:r>
              <a:rPr lang="en-US"/>
              <a:t>Java Native Interface</a:t>
            </a:r>
            <a:r>
              <a:rPr lang="en-US"/>
              <a:t>の略で</a:t>
            </a:r>
            <a:endParaRPr/>
          </a:p>
          <a:p>
            <a:pPr>
              <a:buSzPct val="45000"/>
              <a:buFont typeface="StarSymbol"/>
              <a:buChar char=""/>
            </a:pPr>
            <a:r>
              <a:rPr lang="en-US"/>
              <a:t>Java→C/C++</a:t>
            </a:r>
            <a:r>
              <a:rPr lang="en-US"/>
              <a:t>の関数呼び出しや</a:t>
            </a:r>
            <a:endParaRPr/>
          </a:p>
          <a:p>
            <a:pPr>
              <a:buSzPct val="45000"/>
              <a:buFont typeface="StarSymbol"/>
              <a:buChar char=""/>
            </a:pPr>
            <a:r>
              <a:rPr lang="en-US"/>
              <a:t>C/C++→Java</a:t>
            </a:r>
            <a:r>
              <a:rPr lang="en-US"/>
              <a:t>のクラスやメソッドの呼び出しができるようにするためのインターフェース</a:t>
            </a:r>
            <a:endParaRPr/>
          </a:p>
        </p:txBody>
      </p:sp>
      <p:sp>
        <p:nvSpPr>
          <p:cNvPr id="171" name="CustomShape 3"/>
          <p:cNvSpPr/>
          <p:nvPr/>
        </p:nvSpPr>
        <p:spPr>
          <a:xfrm>
            <a:off x="1008000" y="4752000"/>
            <a:ext cx="8208000" cy="2664000"/>
          </a:xfrm>
          <a:prstGeom prst="rect">
            <a:avLst/>
          </a:prstGeom>
          <a:solidFill>
            <a:srgbClr val="cfe7f5"/>
          </a:solidFill>
          <a:ln>
            <a:solidFill>
              <a:srgbClr val="808080"/>
            </a:solidFill>
          </a:ln>
        </p:spPr>
        <p:txBody>
          <a:bodyPr bIns="45000" lIns="90000" rIns="90000" tIns="45000" wrap="none"/>
          <a:p>
            <a:pPr algn="ctr"/>
            <a:r>
              <a:rPr b="1" lang="en-US"/>
              <a:t>カメラアプリ</a:t>
            </a:r>
            <a:endParaRPr/>
          </a:p>
        </p:txBody>
      </p:sp>
      <p:sp>
        <p:nvSpPr>
          <p:cNvPr id="172" name="CustomShape 4"/>
          <p:cNvSpPr/>
          <p:nvPr/>
        </p:nvSpPr>
        <p:spPr>
          <a:xfrm>
            <a:off x="1728000" y="5184000"/>
            <a:ext cx="2448000" cy="504000"/>
          </a:xfrm>
          <a:prstGeom prst="rect">
            <a:avLst/>
          </a:prstGeom>
          <a:solidFill>
            <a:srgbClr val="ffffff"/>
          </a:solidFill>
          <a:ln>
            <a:solidFill>
              <a:srgbClr val="808080"/>
            </a:solidFill>
          </a:ln>
        </p:spPr>
        <p:txBody>
          <a:bodyPr anchor="ctr" bIns="45000" lIns="90000" rIns="90000" tIns="45000" wrap="none"/>
          <a:p>
            <a:pPr algn="ctr"/>
            <a:r>
              <a:rPr lang="en-US"/>
              <a:t>Java</a:t>
            </a:r>
            <a:r>
              <a:rPr lang="en-US"/>
              <a:t>コードで取得した</a:t>
            </a:r>
            <a:endParaRPr/>
          </a:p>
          <a:p>
            <a:pPr algn="ctr"/>
            <a:r>
              <a:rPr lang="en-US"/>
              <a:t>撮影データ</a:t>
            </a:r>
            <a:endParaRPr/>
          </a:p>
        </p:txBody>
      </p:sp>
      <p:sp>
        <p:nvSpPr>
          <p:cNvPr id="173" name="CustomShape 5"/>
          <p:cNvSpPr/>
          <p:nvPr/>
        </p:nvSpPr>
        <p:spPr>
          <a:xfrm>
            <a:off x="5616000" y="5184000"/>
            <a:ext cx="2448000" cy="504000"/>
          </a:xfrm>
          <a:prstGeom prst="rect">
            <a:avLst/>
          </a:prstGeom>
          <a:solidFill>
            <a:srgbClr val="ffffff"/>
          </a:solidFill>
          <a:ln>
            <a:solidFill>
              <a:srgbClr val="808080"/>
            </a:solidFill>
          </a:ln>
        </p:spPr>
        <p:txBody>
          <a:bodyPr anchor="ctr" bIns="45000" lIns="90000" rIns="90000" tIns="45000" wrap="none"/>
          <a:p>
            <a:pPr algn="ctr"/>
            <a:r>
              <a:rPr lang="en-US"/>
              <a:t>プログレスバー表示</a:t>
            </a:r>
            <a:endParaRPr/>
          </a:p>
        </p:txBody>
      </p:sp>
      <p:sp>
        <p:nvSpPr>
          <p:cNvPr id="174" name="CustomShape 6"/>
          <p:cNvSpPr/>
          <p:nvPr/>
        </p:nvSpPr>
        <p:spPr>
          <a:xfrm>
            <a:off x="1728000" y="6696000"/>
            <a:ext cx="6408000" cy="504000"/>
          </a:xfrm>
          <a:prstGeom prst="rect">
            <a:avLst/>
          </a:prstGeom>
          <a:solidFill>
            <a:srgbClr val="ffffff"/>
          </a:solidFill>
          <a:ln>
            <a:solidFill>
              <a:srgbClr val="808080"/>
            </a:solidFill>
          </a:ln>
        </p:spPr>
        <p:txBody>
          <a:bodyPr anchor="ctr" bIns="45000" lIns="90000" rIns="90000" tIns="45000" wrap="none"/>
          <a:p>
            <a:pPr algn="ctr"/>
            <a:r>
              <a:rPr lang="en-US"/>
              <a:t>画像変換処理</a:t>
            </a:r>
            <a:r>
              <a:rPr lang="en-US"/>
              <a:t>(C/C++)</a:t>
            </a:r>
            <a:endParaRPr/>
          </a:p>
        </p:txBody>
      </p:sp>
      <p:sp>
        <p:nvSpPr>
          <p:cNvPr id="175" name="Line 7"/>
          <p:cNvSpPr/>
          <p:nvPr/>
        </p:nvSpPr>
        <p:spPr>
          <a:xfrm>
            <a:off x="648000" y="6153480"/>
            <a:ext cx="9000000" cy="0"/>
          </a:xfrm>
          <a:prstGeom prst="line">
            <a:avLst/>
          </a:prstGeom>
          <a:ln>
            <a:solidFill>
              <a:srgbClr val="000000"/>
            </a:solidFill>
          </a:ln>
        </p:spPr>
      </p:sp>
      <p:sp>
        <p:nvSpPr>
          <p:cNvPr id="176" name="CustomShape 8"/>
          <p:cNvSpPr/>
          <p:nvPr/>
        </p:nvSpPr>
        <p:spPr>
          <a:xfrm>
            <a:off x="1728000" y="5904000"/>
            <a:ext cx="6408000" cy="504000"/>
          </a:xfrm>
          <a:prstGeom prst="rect">
            <a:avLst/>
          </a:prstGeom>
          <a:solidFill>
            <a:srgbClr val="ffff99"/>
          </a:solidFill>
          <a:ln>
            <a:solidFill>
              <a:srgbClr val="808080"/>
            </a:solidFill>
          </a:ln>
        </p:spPr>
        <p:txBody>
          <a:bodyPr anchor="ctr" bIns="45000" lIns="90000" rIns="90000" tIns="45000" wrap="none"/>
          <a:p>
            <a:pPr algn="ctr"/>
            <a:r>
              <a:rPr lang="en-US"/>
              <a:t>JNI</a:t>
            </a:r>
            <a:endParaRPr/>
          </a:p>
        </p:txBody>
      </p:sp>
      <p:sp>
        <p:nvSpPr>
          <p:cNvPr id="177" name="TextShape 9"/>
          <p:cNvSpPr txBox="1"/>
          <p:nvPr/>
        </p:nvSpPr>
        <p:spPr>
          <a:xfrm>
            <a:off x="288000" y="5403600"/>
            <a:ext cx="683640" cy="572400"/>
          </a:xfrm>
          <a:prstGeom prst="rect">
            <a:avLst/>
          </a:prstGeom>
        </p:spPr>
        <p:txBody>
          <a:bodyPr bIns="45000" lIns="90000" rIns="90000" tIns="45000" vert="vert" wrap="none"/>
          <a:p>
            <a:r>
              <a:rPr lang="en-US"/>
              <a:t>Java</a:t>
            </a:r>
            <a:endParaRPr/>
          </a:p>
          <a:p>
            <a:endParaRPr/>
          </a:p>
        </p:txBody>
      </p:sp>
      <p:sp>
        <p:nvSpPr>
          <p:cNvPr id="178" name="TextShape 10"/>
          <p:cNvSpPr txBox="1"/>
          <p:nvPr/>
        </p:nvSpPr>
        <p:spPr>
          <a:xfrm>
            <a:off x="525960" y="6267600"/>
            <a:ext cx="445680" cy="932400"/>
          </a:xfrm>
          <a:prstGeom prst="rect">
            <a:avLst/>
          </a:prstGeom>
        </p:spPr>
        <p:txBody>
          <a:bodyPr bIns="45000" lIns="90000" rIns="90000" tIns="45000" vert="vert" wrap="none"/>
          <a:p>
            <a:r>
              <a:rPr lang="en-US"/>
              <a:t>C/C++</a:t>
            </a:r>
            <a:endParaRPr/>
          </a:p>
        </p:txBody>
      </p:sp>
      <p:cxnSp>
        <p:nvCxnSpPr>
          <p:cNvPr id="179" name="Line 11"/>
          <p:cNvCxnSpPr/>
          <p:nvPr/>
        </p:nvCxnSpPr>
        <p:spPr>
          <xfrm flipH="1">
            <a:off x="336240" y="5266800"/>
            <a:ext cx="360" cy="854640"/>
          </xfrm>
          <a:prstGeom prst="straightConnector1">
            <a:avLst/>
          </a:prstGeom>
          <a:ln>
            <a:solidFill>
              <a:srgbClr val="000000"/>
            </a:solidFill>
            <a:tailEnd len="med" type="triangle" w="med"/>
          </a:ln>
        </p:spPr>
      </p:cxnSp>
      <p:cxnSp>
        <p:nvCxnSpPr>
          <p:cNvPr id="180" name="Line 12"/>
          <p:cNvCxnSpPr/>
          <p:nvPr/>
        </p:nvCxnSpPr>
        <p:spPr>
          <xfrm>
            <a:off x="348120" y="6275160"/>
            <a:ext cx="360" cy="756720"/>
          </xfrm>
          <a:prstGeom prst="straightConnector1">
            <a:avLst/>
          </a:prstGeom>
          <a:ln>
            <a:solidFill>
              <a:srgbClr val="000000"/>
            </a:solidFill>
            <a:tailEnd len="med" type="triangle" w="med"/>
          </a:ln>
        </p:spPr>
      </p:cxnSp>
      <p:sp>
        <p:nvSpPr>
          <p:cNvPr id="181" name="Line 13"/>
          <p:cNvSpPr/>
          <p:nvPr/>
        </p:nvSpPr>
        <p:spPr>
          <a:xfrm>
            <a:off x="1908000" y="5688000"/>
            <a:ext cx="0" cy="1008000"/>
          </a:xfrm>
          <a:prstGeom prst="line">
            <a:avLst/>
          </a:prstGeom>
          <a:ln>
            <a:solidFill>
              <a:srgbClr val="000000"/>
            </a:solidFill>
            <a:tailEnd len="med" type="triangle" w="med"/>
          </a:ln>
        </p:spPr>
      </p:sp>
      <p:sp>
        <p:nvSpPr>
          <p:cNvPr id="182" name="Line 14"/>
          <p:cNvSpPr/>
          <p:nvPr/>
        </p:nvSpPr>
        <p:spPr>
          <a:xfrm flipV="1">
            <a:off x="3816000" y="5688000"/>
            <a:ext cx="0" cy="1008000"/>
          </a:xfrm>
          <a:prstGeom prst="line">
            <a:avLst/>
          </a:prstGeom>
          <a:ln>
            <a:solidFill>
              <a:srgbClr val="000000"/>
            </a:solidFill>
            <a:tailEnd len="med" type="triangle" w="med"/>
          </a:ln>
        </p:spPr>
      </p:sp>
      <p:sp>
        <p:nvSpPr>
          <p:cNvPr id="183" name="Line 15"/>
          <p:cNvSpPr/>
          <p:nvPr/>
        </p:nvSpPr>
        <p:spPr>
          <a:xfrm flipV="1">
            <a:off x="6912000" y="5688000"/>
            <a:ext cx="0" cy="1008000"/>
          </a:xfrm>
          <a:prstGeom prst="line">
            <a:avLst/>
          </a:prstGeom>
          <a:ln>
            <a:solidFill>
              <a:srgbClr val="000000"/>
            </a:solidFill>
            <a:tailEnd len="med" type="triangle" w="med"/>
          </a:ln>
        </p:spPr>
      </p:sp>
      <p:sp>
        <p:nvSpPr>
          <p:cNvPr id="184" name="TextShape 16"/>
          <p:cNvSpPr txBox="1"/>
          <p:nvPr/>
        </p:nvSpPr>
        <p:spPr>
          <a:xfrm>
            <a:off x="2016000" y="6413040"/>
            <a:ext cx="1480680" cy="318960"/>
          </a:xfrm>
          <a:prstGeom prst="rect">
            <a:avLst/>
          </a:prstGeom>
        </p:spPr>
        <p:txBody>
          <a:bodyPr bIns="45000" lIns="90000" rIns="90000" tIns="45000" wrap="none"/>
          <a:p>
            <a:r>
              <a:rPr lang="en-US"/>
              <a:t>処理前データ</a:t>
            </a:r>
            <a:endParaRPr/>
          </a:p>
        </p:txBody>
      </p:sp>
      <p:sp>
        <p:nvSpPr>
          <p:cNvPr id="185" name="TextShape 17"/>
          <p:cNvSpPr txBox="1"/>
          <p:nvPr/>
        </p:nvSpPr>
        <p:spPr>
          <a:xfrm>
            <a:off x="3816000" y="6408000"/>
            <a:ext cx="1480680" cy="318960"/>
          </a:xfrm>
          <a:prstGeom prst="rect">
            <a:avLst/>
          </a:prstGeom>
        </p:spPr>
        <p:txBody>
          <a:bodyPr bIns="45000" lIns="90000" rIns="90000" tIns="45000" wrap="none"/>
          <a:p>
            <a:r>
              <a:rPr lang="en-US"/>
              <a:t>処理後データ</a:t>
            </a:r>
            <a:endParaRPr/>
          </a:p>
        </p:txBody>
      </p:sp>
      <p:sp>
        <p:nvSpPr>
          <p:cNvPr id="186" name="TextShape 18"/>
          <p:cNvSpPr txBox="1"/>
          <p:nvPr/>
        </p:nvSpPr>
        <p:spPr>
          <a:xfrm>
            <a:off x="6984000" y="6408000"/>
            <a:ext cx="1095120" cy="318960"/>
          </a:xfrm>
          <a:prstGeom prst="rect">
            <a:avLst/>
          </a:prstGeom>
        </p:spPr>
        <p:txBody>
          <a:bodyPr bIns="45000" lIns="90000" rIns="90000" tIns="45000" wrap="none"/>
          <a:p>
            <a:r>
              <a:rPr lang="en-US"/>
              <a:t>途中経過</a:t>
            </a:r>
            <a:endParaRPr/>
          </a:p>
        </p:txBody>
      </p:sp>
    </p:spTree>
  </p:cSld>
  <p:timing>
    <p:tnLst>
      <p:par>
        <p:cTn dur="indefinite" id="77" nodeType="tmRoot" restart="never">
          <p:childTnLst>
            <p:seq>
              <p:cTn id="78" nodeType="mainSeq"/>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87" name="TextShape 1"/>
          <p:cNvSpPr txBox="1"/>
          <p:nvPr/>
        </p:nvSpPr>
        <p:spPr>
          <a:xfrm>
            <a:off x="504000" y="301320"/>
            <a:ext cx="9071640" cy="1262160"/>
          </a:xfrm>
          <a:prstGeom prst="rect">
            <a:avLst/>
          </a:prstGeom>
        </p:spPr>
        <p:txBody>
          <a:bodyPr anchor="ctr" bIns="0" lIns="0" rIns="0" tIns="0" wrap="none"/>
          <a:p>
            <a:pPr algn="ctr"/>
            <a:r>
              <a:rPr lang="en-US"/>
              <a:t>C</a:t>
            </a:r>
            <a:r>
              <a:rPr lang="en-US"/>
              <a:t>と</a:t>
            </a:r>
            <a:r>
              <a:rPr lang="en-US"/>
              <a:t>C++</a:t>
            </a:r>
            <a:r>
              <a:rPr lang="en-US"/>
              <a:t>による違い</a:t>
            </a:r>
            <a:endParaRPr/>
          </a:p>
        </p:txBody>
      </p:sp>
      <p:sp>
        <p:nvSpPr>
          <p:cNvPr id="188" name="TextShape 2"/>
          <p:cNvSpPr txBox="1"/>
          <p:nvPr/>
        </p:nvSpPr>
        <p:spPr>
          <a:xfrm>
            <a:off x="504000" y="1769040"/>
            <a:ext cx="8870040" cy="2090880"/>
          </a:xfrm>
          <a:prstGeom prst="rect">
            <a:avLst/>
          </a:prstGeom>
        </p:spPr>
        <p:txBody>
          <a:bodyPr bIns="0" lIns="0" rIns="0" tIns="0" wrap="none"/>
          <a:p>
            <a:pPr>
              <a:buSzPct val="45000"/>
              <a:buFont typeface="StarSymbol"/>
              <a:buChar char=""/>
            </a:pPr>
            <a:r>
              <a:rPr lang="en-US"/>
              <a:t>C</a:t>
            </a:r>
            <a:r>
              <a:rPr lang="en-US"/>
              <a:t>では</a:t>
            </a:r>
            <a:r>
              <a:rPr lang="en-US"/>
              <a:t>env</a:t>
            </a:r>
            <a:r>
              <a:rPr lang="en-US"/>
              <a:t>構造体の関数ポインタを利用する</a:t>
            </a:r>
            <a:endParaRPr/>
          </a:p>
          <a:p>
            <a:pPr>
              <a:buSzPct val="45000"/>
              <a:buFont typeface="StarSymbol"/>
              <a:buChar char=""/>
            </a:pPr>
            <a:r>
              <a:rPr lang="en-US" sz="2400"/>
              <a:t>jclass jklass = (*env)-&gt;FindClass(env, “java/lang/Integer”);</a:t>
            </a:r>
            <a:endParaRPr/>
          </a:p>
        </p:txBody>
      </p:sp>
      <p:sp>
        <p:nvSpPr>
          <p:cNvPr id="189" name="TextShape 3"/>
          <p:cNvSpPr txBox="1"/>
          <p:nvPr/>
        </p:nvSpPr>
        <p:spPr>
          <a:xfrm>
            <a:off x="504000" y="4058640"/>
            <a:ext cx="8870040" cy="2090880"/>
          </a:xfrm>
          <a:prstGeom prst="rect">
            <a:avLst/>
          </a:prstGeom>
        </p:spPr>
        <p:txBody>
          <a:bodyPr bIns="0" lIns="0" rIns="0" tIns="0" wrap="none"/>
          <a:p>
            <a:pPr>
              <a:buSzPct val="45000"/>
              <a:buFont typeface="StarSymbol"/>
              <a:buChar char=""/>
            </a:pPr>
            <a:r>
              <a:rPr lang="en-US"/>
              <a:t>Ｃ</a:t>
            </a:r>
            <a:r>
              <a:rPr lang="en-US"/>
              <a:t>++</a:t>
            </a:r>
            <a:r>
              <a:rPr lang="en-US"/>
              <a:t>では</a:t>
            </a:r>
            <a:r>
              <a:rPr lang="en-US"/>
              <a:t>env</a:t>
            </a:r>
            <a:r>
              <a:rPr lang="en-US"/>
              <a:t>インスタンスのメンバ関数を利用する</a:t>
            </a:r>
            <a:endParaRPr/>
          </a:p>
          <a:p>
            <a:pPr>
              <a:buSzPct val="45000"/>
              <a:buFont typeface="StarSymbol"/>
              <a:buChar char=""/>
            </a:pPr>
            <a:r>
              <a:rPr lang="en-US" sz="2400"/>
              <a:t>jclass jklass = env-&gt;FindClass(“java/lang/Integer”);</a:t>
            </a:r>
            <a:endParaRPr/>
          </a:p>
        </p:txBody>
      </p:sp>
    </p:spTree>
  </p:cSld>
  <p:timing>
    <p:tnLst>
      <p:par>
        <p:cTn dur="indefinite" id="79" nodeType="tmRoot" restart="never">
          <p:childTnLst>
            <p:seq>
              <p:cTn id="80" nodeType="mainSeq"/>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0" name="TextShape 1"/>
          <p:cNvSpPr txBox="1"/>
          <p:nvPr/>
        </p:nvSpPr>
        <p:spPr>
          <a:xfrm>
            <a:off x="504000" y="301320"/>
            <a:ext cx="9071640" cy="1262160"/>
          </a:xfrm>
          <a:prstGeom prst="rect">
            <a:avLst/>
          </a:prstGeom>
        </p:spPr>
        <p:txBody>
          <a:bodyPr anchor="ctr" bIns="0" lIns="0" rIns="0" tIns="0" wrap="none"/>
          <a:p>
            <a:pPr algn="ctr"/>
            <a:r>
              <a:rPr lang="en-US"/>
              <a:t>メソッドの定義</a:t>
            </a:r>
            <a:r>
              <a:rPr lang="en-US"/>
              <a:t>(JNI</a:t>
            </a:r>
            <a:r>
              <a:rPr lang="en-US"/>
              <a:t>の規定</a:t>
            </a:r>
            <a:r>
              <a:rPr lang="en-US"/>
              <a:t>)</a:t>
            </a:r>
            <a:endParaRPr/>
          </a:p>
        </p:txBody>
      </p:sp>
      <p:sp>
        <p:nvSpPr>
          <p:cNvPr id="191" name="TextShape 2"/>
          <p:cNvSpPr txBox="1"/>
          <p:nvPr/>
        </p:nvSpPr>
        <p:spPr>
          <a:xfrm>
            <a:off x="504000" y="1769040"/>
            <a:ext cx="8870040" cy="2090880"/>
          </a:xfrm>
          <a:prstGeom prst="rect">
            <a:avLst/>
          </a:prstGeom>
        </p:spPr>
        <p:txBody>
          <a:bodyPr bIns="0" lIns="0" rIns="0" tIns="0" wrap="none"/>
          <a:p>
            <a:pPr>
              <a:buSzPct val="45000"/>
              <a:buFont typeface="StarSymbol"/>
              <a:buChar char=""/>
            </a:pPr>
            <a:r>
              <a:rPr lang="en-US"/>
              <a:t>Java</a:t>
            </a:r>
            <a:r>
              <a:rPr lang="en-US"/>
              <a:t>側</a:t>
            </a:r>
            <a:endParaRPr/>
          </a:p>
          <a:p>
            <a:pPr>
              <a:buSzPct val="45000"/>
              <a:buFont typeface="StarSymbol"/>
              <a:buChar char=""/>
            </a:pPr>
            <a:r>
              <a:rPr lang="en-US"/>
              <a:t>* </a:t>
            </a:r>
            <a:r>
              <a:rPr lang="en-US"/>
              <a:t>呼び出す関数の宣言に </a:t>
            </a:r>
            <a:r>
              <a:rPr lang="en-US"/>
              <a:t>native </a:t>
            </a:r>
            <a:r>
              <a:rPr lang="en-US"/>
              <a:t>を付加する</a:t>
            </a:r>
            <a:endParaRPr/>
          </a:p>
          <a:p>
            <a:pPr>
              <a:buSzPct val="45000"/>
              <a:buFont typeface="StarSymbol"/>
              <a:buChar char=""/>
            </a:pPr>
            <a:r>
              <a:rPr lang="en-US"/>
              <a:t>* loadLibrary()</a:t>
            </a:r>
            <a:r>
              <a:rPr lang="en-US"/>
              <a:t>で呼び出すライブラリを指定する</a:t>
            </a:r>
            <a:endParaRPr/>
          </a:p>
        </p:txBody>
      </p:sp>
      <p:sp>
        <p:nvSpPr>
          <p:cNvPr id="192" name="TextShape 3"/>
          <p:cNvSpPr txBox="1"/>
          <p:nvPr/>
        </p:nvSpPr>
        <p:spPr>
          <a:xfrm>
            <a:off x="504000" y="4058640"/>
            <a:ext cx="8870040" cy="2277360"/>
          </a:xfrm>
          <a:prstGeom prst="rect">
            <a:avLst/>
          </a:prstGeom>
        </p:spPr>
        <p:txBody>
          <a:bodyPr bIns="0" lIns="0" rIns="0" tIns="0" wrap="none"/>
          <a:p>
            <a:pPr>
              <a:buSzPct val="45000"/>
              <a:buFont typeface="StarSymbol"/>
              <a:buChar char=""/>
            </a:pPr>
            <a:r>
              <a:rPr lang="en-US"/>
              <a:t>C/C++</a:t>
            </a:r>
            <a:r>
              <a:rPr lang="en-US"/>
              <a:t>側</a:t>
            </a:r>
            <a:endParaRPr/>
          </a:p>
          <a:p>
            <a:pPr>
              <a:buSzPct val="45000"/>
              <a:buFont typeface="StarSymbol"/>
              <a:buChar char=""/>
            </a:pPr>
            <a:r>
              <a:rPr lang="en-US"/>
              <a:t>* </a:t>
            </a:r>
            <a:r>
              <a:rPr lang="en-US"/>
              <a:t>関数名は</a:t>
            </a:r>
            <a:r>
              <a:rPr lang="en-US"/>
              <a:t>Java</a:t>
            </a:r>
            <a:r>
              <a:rPr lang="en-US"/>
              <a:t>、パッケージ名、クラス名、メソッド名を連結したものにする</a:t>
            </a:r>
            <a:endParaRPr/>
          </a:p>
          <a:p>
            <a:pPr>
              <a:buSzPct val="45000"/>
              <a:buFont typeface="StarSymbol"/>
              <a:buChar char=""/>
            </a:pPr>
            <a:r>
              <a:rPr lang="en-US"/>
              <a:t>* </a:t>
            </a:r>
            <a:r>
              <a:rPr lang="en-US"/>
              <a:t>引数は、最初の２つを</a:t>
            </a:r>
            <a:r>
              <a:rPr lang="en-US"/>
              <a:t>JNIEnv</a:t>
            </a:r>
            <a:r>
              <a:rPr lang="en-US"/>
              <a:t>型、</a:t>
            </a:r>
            <a:r>
              <a:rPr lang="en-US"/>
              <a:t>jboject</a:t>
            </a:r>
            <a:r>
              <a:rPr lang="en-US"/>
              <a:t>型を受ける</a:t>
            </a:r>
            <a:endParaRPr/>
          </a:p>
        </p:txBody>
      </p:sp>
    </p:spTree>
  </p:cSld>
  <p:timing>
    <p:tnLst>
      <p:par>
        <p:cTn dur="indefinite" id="81" nodeType="tmRoot" restart="never">
          <p:childTnLst>
            <p:seq>
              <p:cTn id="82" nodeType="mainSeq"/>
              <p:prevCondLst>
                <p:cond delay="0" evt="onPrev">
                  <p:tgtEl>
                    <p:sldTgt/>
                  </p:tgtEl>
                </p:cond>
              </p:prevCondLst>
              <p:nextCondLst>
                <p:cond delay="0"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3" name="TextShape 1"/>
          <p:cNvSpPr txBox="1"/>
          <p:nvPr/>
        </p:nvSpPr>
        <p:spPr>
          <a:xfrm>
            <a:off x="504000" y="301320"/>
            <a:ext cx="9071640" cy="1262160"/>
          </a:xfrm>
          <a:prstGeom prst="rect">
            <a:avLst/>
          </a:prstGeom>
        </p:spPr>
        <p:txBody>
          <a:bodyPr anchor="ctr" bIns="0" lIns="0" rIns="0" tIns="0" wrap="none"/>
          <a:p>
            <a:pPr algn="ctr"/>
            <a:r>
              <a:rPr lang="en-US"/>
              <a:t>メソッドの定義例</a:t>
            </a:r>
            <a:r>
              <a:rPr lang="en-US"/>
              <a:t>(Java + C)</a:t>
            </a:r>
            <a:endParaRPr/>
          </a:p>
        </p:txBody>
      </p:sp>
      <p:sp>
        <p:nvSpPr>
          <p:cNvPr id="194" name="TextShape 2"/>
          <p:cNvSpPr txBox="1"/>
          <p:nvPr/>
        </p:nvSpPr>
        <p:spPr>
          <a:xfrm>
            <a:off x="504000" y="1769040"/>
            <a:ext cx="8870040" cy="2910960"/>
          </a:xfrm>
          <a:prstGeom prst="rect">
            <a:avLst/>
          </a:prstGeom>
        </p:spPr>
        <p:txBody>
          <a:bodyPr bIns="0" lIns="0" rIns="0" tIns="0" wrap="none"/>
          <a:p>
            <a:pPr>
              <a:buSzPct val="45000"/>
              <a:buFont typeface="StarSymbol"/>
              <a:buChar char=""/>
            </a:pPr>
            <a:r>
              <a:rPr lang="en-US" sz="2800"/>
              <a:t>Package com.example.calcval;</a:t>
            </a:r>
            <a:endParaRPr/>
          </a:p>
          <a:p>
            <a:pPr>
              <a:buSzPct val="45000"/>
              <a:buFont typeface="StarSymbol"/>
              <a:buChar char=""/>
            </a:pPr>
            <a:r>
              <a:rPr lang="en-US" sz="2800"/>
              <a:t>public class MainActivity extends Activity{</a:t>
            </a:r>
            <a:endParaRPr/>
          </a:p>
          <a:p>
            <a:pPr lvl="1">
              <a:buSzPct val="75000"/>
              <a:buFont typeface="StarSymbol"/>
              <a:buChar char=""/>
            </a:pPr>
            <a:r>
              <a:rPr lang="en-US" sz="2800"/>
              <a:t>…</a:t>
            </a:r>
            <a:endParaRPr/>
          </a:p>
          <a:p>
            <a:pPr lvl="1">
              <a:buSzPct val="75000"/>
              <a:buFont typeface="StarSymbol"/>
              <a:buChar char=""/>
            </a:pPr>
            <a:r>
              <a:rPr lang="en-US" sz="2800"/>
              <a:t>public </a:t>
            </a:r>
            <a:r>
              <a:rPr lang="en-US" sz="2800">
                <a:solidFill>
                  <a:srgbClr val="ff0000"/>
                </a:solidFill>
              </a:rPr>
              <a:t>native</a:t>
            </a:r>
            <a:r>
              <a:rPr lang="en-US" sz="2800"/>
              <a:t> int addVals(int a, int b);</a:t>
            </a:r>
            <a:endParaRPr/>
          </a:p>
          <a:p>
            <a:pPr lvl="1">
              <a:buSzPct val="75000"/>
              <a:buFont typeface="StarSymbol"/>
              <a:buChar char=""/>
            </a:pPr>
            <a:r>
              <a:rPr lang="en-US" sz="2800"/>
              <a:t>static {</a:t>
            </a:r>
            <a:endParaRPr/>
          </a:p>
          <a:p>
            <a:pPr lvl="1">
              <a:buSzPct val="75000"/>
              <a:buFont typeface="StarSymbol"/>
              <a:buChar char=""/>
            </a:pPr>
            <a:r>
              <a:rPr lang="en-US" sz="2800"/>
              <a:t>    </a:t>
            </a:r>
            <a:r>
              <a:rPr lang="en-US" sz="2800"/>
              <a:t>System.loadLibrary(“calcvals”);</a:t>
            </a:r>
            <a:endParaRPr/>
          </a:p>
          <a:p>
            <a:pPr lvl="1">
              <a:buSzPct val="75000"/>
              <a:buFont typeface="StarSymbol"/>
              <a:buChar char=""/>
            </a:pPr>
            <a:r>
              <a:rPr lang="en-US" sz="2800"/>
              <a:t>}</a:t>
            </a:r>
            <a:endParaRPr/>
          </a:p>
          <a:p>
            <a:pPr>
              <a:buSzPct val="45000"/>
              <a:buFont typeface="StarSymbol"/>
              <a:buChar char=""/>
            </a:pPr>
            <a:r>
              <a:rPr lang="en-US" sz="2800"/>
              <a:t>}</a:t>
            </a:r>
            <a:endParaRPr/>
          </a:p>
        </p:txBody>
      </p:sp>
      <p:sp>
        <p:nvSpPr>
          <p:cNvPr id="195" name="TextShape 3"/>
          <p:cNvSpPr txBox="1"/>
          <p:nvPr/>
        </p:nvSpPr>
        <p:spPr>
          <a:xfrm>
            <a:off x="432000" y="4932000"/>
            <a:ext cx="9504000" cy="2160000"/>
          </a:xfrm>
          <a:prstGeom prst="rect">
            <a:avLst/>
          </a:prstGeom>
        </p:spPr>
        <p:txBody>
          <a:bodyPr bIns="0" lIns="0" rIns="0" tIns="0" wrap="none"/>
          <a:p>
            <a:pPr>
              <a:buSzPct val="45000"/>
              <a:buFont typeface="StarSymbol"/>
              <a:buChar char=""/>
            </a:pPr>
            <a:r>
              <a:rPr lang="en-US" sz="2000"/>
              <a:t>#include &lt;jni.h&gt;</a:t>
            </a:r>
            <a:endParaRPr/>
          </a:p>
          <a:p>
            <a:pPr>
              <a:buSzPct val="45000"/>
              <a:buFont typeface="StarSymbol"/>
              <a:buChar char=""/>
            </a:pPr>
            <a:r>
              <a:rPr lang="en-US" sz="2000"/>
              <a:t>// jint</a:t>
            </a:r>
            <a:r>
              <a:rPr lang="en-US" sz="2000"/>
              <a:t>は</a:t>
            </a:r>
            <a:r>
              <a:rPr lang="en-US" sz="2000"/>
              <a:t>JNI</a:t>
            </a:r>
            <a:r>
              <a:rPr lang="en-US" sz="2000"/>
              <a:t>の</a:t>
            </a:r>
            <a:r>
              <a:rPr lang="en-US" sz="2000"/>
              <a:t>int</a:t>
            </a:r>
            <a:r>
              <a:rPr lang="en-US" sz="2000"/>
              <a:t>の型</a:t>
            </a:r>
            <a:endParaRPr/>
          </a:p>
          <a:p>
            <a:pPr>
              <a:buSzPct val="45000"/>
              <a:buFont typeface="StarSymbol"/>
              <a:buChar char=""/>
            </a:pPr>
            <a:r>
              <a:rPr lang="en-US" sz="2000"/>
              <a:t>jint </a:t>
            </a:r>
            <a:r>
              <a:rPr b="1" lang="en-US" sz="2000"/>
              <a:t>Java_com_example_calcval_MainActivity_addVals</a:t>
            </a:r>
            <a:r>
              <a:rPr lang="en-US" sz="2000"/>
              <a:t>(</a:t>
            </a:r>
            <a:endParaRPr/>
          </a:p>
          <a:p>
            <a:pPr>
              <a:buSzPct val="45000"/>
              <a:buFont typeface="StarSymbol"/>
              <a:buChar char=""/>
            </a:pPr>
            <a:r>
              <a:rPr lang="en-US" sz="2000"/>
              <a:t>　　　　　　　　　　　　　　　　　　　　　　　　　　　　　　　　　　　　　　　</a:t>
            </a:r>
            <a:r>
              <a:rPr b="1" lang="en-US" sz="2000"/>
              <a:t>JNIEnv* env, jobject thiz</a:t>
            </a:r>
            <a:r>
              <a:rPr lang="en-US" sz="2000"/>
              <a:t>, jint a, jint b) {</a:t>
            </a:r>
            <a:endParaRPr/>
          </a:p>
          <a:p>
            <a:pPr>
              <a:buSzPct val="45000"/>
              <a:buFont typeface="StarSymbol"/>
              <a:buChar char=""/>
            </a:pPr>
            <a:r>
              <a:rPr lang="en-US" sz="2000"/>
              <a:t>return a + b;</a:t>
            </a:r>
            <a:endParaRPr/>
          </a:p>
          <a:p>
            <a:pPr>
              <a:buSzPct val="45000"/>
              <a:buFont typeface="StarSymbol"/>
              <a:buChar char=""/>
            </a:pPr>
            <a:r>
              <a:rPr lang="en-US" sz="2000"/>
              <a:t>}</a:t>
            </a:r>
            <a:endParaRPr/>
          </a:p>
        </p:txBody>
      </p:sp>
    </p:spTree>
  </p:cSld>
  <p:timing>
    <p:tnLst>
      <p:par>
        <p:cTn dur="indefinite" id="83" nodeType="tmRoot" restart="never">
          <p:childTnLst>
            <p:seq>
              <p:cTn id="84" nodeType="mainSeq"/>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6" name="TextShape 1"/>
          <p:cNvSpPr txBox="1"/>
          <p:nvPr/>
        </p:nvSpPr>
        <p:spPr>
          <a:xfrm>
            <a:off x="504000" y="301320"/>
            <a:ext cx="9071640" cy="1262160"/>
          </a:xfrm>
          <a:prstGeom prst="rect">
            <a:avLst/>
          </a:prstGeom>
        </p:spPr>
        <p:txBody>
          <a:bodyPr anchor="ctr" bIns="0" lIns="0" rIns="0" tIns="0" wrap="none"/>
          <a:p>
            <a:pPr algn="ctr"/>
            <a:r>
              <a:rPr lang="en-US"/>
              <a:t>前ページの補足</a:t>
            </a:r>
            <a:endParaRPr/>
          </a:p>
        </p:txBody>
      </p:sp>
      <p:sp>
        <p:nvSpPr>
          <p:cNvPr id="197" name="TextShape 2"/>
          <p:cNvSpPr txBox="1"/>
          <p:nvPr/>
        </p:nvSpPr>
        <p:spPr>
          <a:xfrm>
            <a:off x="504000" y="1769040"/>
            <a:ext cx="8870040" cy="4384440"/>
          </a:xfrm>
          <a:prstGeom prst="rect">
            <a:avLst/>
          </a:prstGeom>
        </p:spPr>
        <p:txBody>
          <a:bodyPr bIns="0" lIns="0" rIns="0" tIns="0" wrap="none"/>
          <a:p>
            <a:pPr>
              <a:buSzPct val="45000"/>
              <a:buFont typeface="StarSymbol"/>
              <a:buChar char=""/>
            </a:pPr>
            <a:r>
              <a:rPr lang="en-US"/>
              <a:t>最初の引数 </a:t>
            </a:r>
            <a:r>
              <a:rPr lang="en-US"/>
              <a:t>JNIEnv</a:t>
            </a:r>
            <a:r>
              <a:rPr lang="en-US"/>
              <a:t>型の変数</a:t>
            </a:r>
            <a:r>
              <a:rPr lang="en-US"/>
              <a:t>env</a:t>
            </a:r>
            <a:r>
              <a:rPr lang="en-US"/>
              <a:t>と</a:t>
            </a:r>
            <a:r>
              <a:rPr lang="en-US"/>
              <a:t>jobject</a:t>
            </a:r>
            <a:r>
              <a:rPr lang="en-US"/>
              <a:t>型の変数</a:t>
            </a:r>
            <a:r>
              <a:rPr lang="en-US"/>
              <a:t>thiz</a:t>
            </a:r>
            <a:r>
              <a:rPr lang="en-US"/>
              <a:t>は、</a:t>
            </a:r>
            <a:r>
              <a:rPr lang="en-US"/>
              <a:t>JNI</a:t>
            </a:r>
            <a:r>
              <a:rPr lang="en-US"/>
              <a:t>から渡される変数で、</a:t>
            </a:r>
            <a:r>
              <a:rPr lang="en-US"/>
              <a:t>JNI</a:t>
            </a:r>
            <a:r>
              <a:rPr lang="en-US"/>
              <a:t>で宣言されるメンバ関数は必ずこの２つを最初に引数に入れる必要がある</a:t>
            </a:r>
            <a:endParaRPr/>
          </a:p>
          <a:p>
            <a:pPr>
              <a:buSzPct val="45000"/>
              <a:buFont typeface="StarSymbol"/>
              <a:buChar char=""/>
            </a:pPr>
            <a:r>
              <a:rPr lang="en-US"/>
              <a:t>JNIEnv</a:t>
            </a:r>
            <a:r>
              <a:rPr lang="en-US"/>
              <a:t>型の変数</a:t>
            </a:r>
            <a:r>
              <a:rPr lang="en-US"/>
              <a:t>env</a:t>
            </a:r>
            <a:r>
              <a:rPr lang="en-US"/>
              <a:t>は、</a:t>
            </a:r>
            <a:r>
              <a:rPr lang="en-US"/>
              <a:t>JNI</a:t>
            </a:r>
            <a:r>
              <a:rPr lang="en-US"/>
              <a:t>の環境情報が格納されている。この変数を経由して、</a:t>
            </a:r>
            <a:r>
              <a:rPr lang="en-US"/>
              <a:t>Java</a:t>
            </a:r>
            <a:r>
              <a:rPr lang="en-US"/>
              <a:t>での実行時情報が取得、設定できる</a:t>
            </a:r>
            <a:endParaRPr/>
          </a:p>
          <a:p>
            <a:pPr>
              <a:buSzPct val="45000"/>
              <a:buFont typeface="StarSymbol"/>
              <a:buChar char=""/>
            </a:pPr>
            <a:r>
              <a:rPr lang="en-US"/>
              <a:t>Jobject</a:t>
            </a:r>
            <a:r>
              <a:rPr lang="en-US"/>
              <a:t>型の変数</a:t>
            </a:r>
            <a:r>
              <a:rPr lang="en-US"/>
              <a:t>thiz</a:t>
            </a:r>
            <a:r>
              <a:rPr lang="en-US"/>
              <a:t>は、この関数が含まれるクラスの情報が格納される（前のページの場合、</a:t>
            </a:r>
            <a:r>
              <a:rPr lang="en-US"/>
              <a:t>Main Activity</a:t>
            </a:r>
            <a:r>
              <a:rPr lang="en-US"/>
              <a:t>インスタンスの情報）</a:t>
            </a:r>
            <a:endParaRPr/>
          </a:p>
          <a:p>
            <a:pPr>
              <a:buSzPct val="45000"/>
              <a:buFont typeface="StarSymbol"/>
              <a:buChar char=""/>
            </a:pPr>
            <a:r>
              <a:rPr lang="en-US"/>
              <a:t>３つめからが、</a:t>
            </a:r>
            <a:r>
              <a:rPr lang="en-US"/>
              <a:t>Java</a:t>
            </a:r>
            <a:r>
              <a:rPr lang="en-US"/>
              <a:t>側から与えられた引数</a:t>
            </a:r>
            <a:endParaRPr/>
          </a:p>
        </p:txBody>
      </p:sp>
    </p:spTree>
  </p:cSld>
  <p:timing>
    <p:tnLst>
      <p:par>
        <p:cTn dur="indefinite" id="85" nodeType="tmRoot" restart="never">
          <p:childTnLst>
            <p:seq>
              <p:cTn id="86" nodeType="mainSeq"/>
              <p:prevCondLst>
                <p:cond delay="0" evt="onPrev">
                  <p:tgtEl>
                    <p:sldTgt/>
                  </p:tgtEl>
                </p:cond>
              </p:prevCondLst>
              <p:nextCondLst>
                <p:cond delay="0"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98" name="TextShape 1"/>
          <p:cNvSpPr txBox="1"/>
          <p:nvPr/>
        </p:nvSpPr>
        <p:spPr>
          <a:xfrm>
            <a:off x="504000" y="301320"/>
            <a:ext cx="9071640" cy="1262160"/>
          </a:xfrm>
          <a:prstGeom prst="rect">
            <a:avLst/>
          </a:prstGeom>
        </p:spPr>
        <p:txBody>
          <a:bodyPr anchor="ctr" bIns="0" lIns="0" rIns="0" tIns="0" wrap="none"/>
          <a:p>
            <a:pPr algn="ctr"/>
            <a:r>
              <a:rPr lang="en-US"/>
              <a:t>リフレクション</a:t>
            </a:r>
            <a:endParaRPr/>
          </a:p>
        </p:txBody>
      </p:sp>
      <p:sp>
        <p:nvSpPr>
          <p:cNvPr id="199" name="TextShape 2"/>
          <p:cNvSpPr txBox="1"/>
          <p:nvPr/>
        </p:nvSpPr>
        <p:spPr>
          <a:xfrm>
            <a:off x="504000" y="1769040"/>
            <a:ext cx="8870040" cy="2090880"/>
          </a:xfrm>
          <a:prstGeom prst="rect">
            <a:avLst/>
          </a:prstGeom>
        </p:spPr>
        <p:txBody>
          <a:bodyPr bIns="0" lIns="0" rIns="0" tIns="0" wrap="none"/>
          <a:p>
            <a:pPr>
              <a:buSzPct val="45000"/>
              <a:buFont typeface="StarSymbol"/>
              <a:buChar char=""/>
            </a:pPr>
            <a:r>
              <a:rPr lang="en-US"/>
              <a:t>リフレクションとは</a:t>
            </a:r>
            <a:endParaRPr/>
          </a:p>
          <a:p>
            <a:pPr>
              <a:buSzPct val="45000"/>
              <a:buFont typeface="StarSymbol"/>
              <a:buChar char=""/>
            </a:pPr>
            <a:r>
              <a:rPr lang="en-US"/>
              <a:t>プログラム実行時に</a:t>
            </a:r>
            <a:r>
              <a:rPr lang="en-US"/>
              <a:t>Java</a:t>
            </a:r>
            <a:r>
              <a:rPr lang="en-US"/>
              <a:t>のクラスにアクセスすることができる機能。これにより、ビルド時ではなく実行時に呼び出すメソッドを指定したりもできる</a:t>
            </a:r>
            <a:endParaRPr/>
          </a:p>
        </p:txBody>
      </p:sp>
      <p:sp>
        <p:nvSpPr>
          <p:cNvPr id="200" name="TextShape 3"/>
          <p:cNvSpPr txBox="1"/>
          <p:nvPr/>
        </p:nvSpPr>
        <p:spPr>
          <a:xfrm>
            <a:off x="504000" y="4058640"/>
            <a:ext cx="8870040" cy="3069360"/>
          </a:xfrm>
          <a:prstGeom prst="rect">
            <a:avLst/>
          </a:prstGeom>
        </p:spPr>
        <p:txBody>
          <a:bodyPr bIns="0" lIns="0" rIns="0" tIns="0" wrap="none"/>
          <a:p>
            <a:pPr>
              <a:buSzPct val="45000"/>
              <a:buFont typeface="StarSymbol"/>
              <a:buChar char=""/>
            </a:pPr>
            <a:r>
              <a:rPr lang="en-US"/>
              <a:t>リフレクションを行う手順</a:t>
            </a:r>
            <a:r>
              <a:rPr lang="en-US"/>
              <a:t>(C/C++→Java</a:t>
            </a:r>
            <a:r>
              <a:rPr lang="en-US"/>
              <a:t>）</a:t>
            </a:r>
            <a:endParaRPr/>
          </a:p>
          <a:p>
            <a:pPr>
              <a:buSzPct val="45000"/>
              <a:buFont typeface="StarSymbol"/>
              <a:buChar char=""/>
            </a:pPr>
            <a:r>
              <a:rPr lang="en-US" sz="2000"/>
              <a:t>1.FindClass</a:t>
            </a:r>
            <a:r>
              <a:rPr lang="en-US" sz="2000"/>
              <a:t>関数を利用して利用するクラスを指定</a:t>
            </a:r>
            <a:endParaRPr/>
          </a:p>
          <a:p>
            <a:pPr>
              <a:buSzPct val="45000"/>
              <a:buFont typeface="StarSymbol"/>
              <a:buChar char=""/>
            </a:pPr>
            <a:r>
              <a:rPr lang="en-US" sz="2000"/>
              <a:t>2.1.</a:t>
            </a:r>
            <a:r>
              <a:rPr lang="en-US" sz="2000"/>
              <a:t>のクラスから、メソッド名と引数を指定して該当するメソッド</a:t>
            </a:r>
            <a:r>
              <a:rPr lang="en-US" sz="2000"/>
              <a:t>ID</a:t>
            </a:r>
            <a:r>
              <a:rPr lang="en-US" sz="2000"/>
              <a:t>を取り出す</a:t>
            </a:r>
            <a:endParaRPr/>
          </a:p>
          <a:p>
            <a:pPr>
              <a:buSzPct val="45000"/>
              <a:buFont typeface="StarSymbol"/>
              <a:buChar char=""/>
            </a:pPr>
            <a:r>
              <a:rPr lang="en-US" sz="2000"/>
              <a:t>3.</a:t>
            </a:r>
            <a:r>
              <a:rPr lang="en-US" sz="2000"/>
              <a:t>クラスとメソッド</a:t>
            </a:r>
            <a:r>
              <a:rPr lang="en-US" sz="2000"/>
              <a:t>ID</a:t>
            </a:r>
            <a:r>
              <a:rPr lang="en-US" sz="2000"/>
              <a:t>を指定してメソッドを呼び出す</a:t>
            </a:r>
            <a:endParaRPr/>
          </a:p>
          <a:p>
            <a:pPr>
              <a:buSzPct val="45000"/>
              <a:buFont typeface="StarSymbol"/>
              <a:buChar char=""/>
            </a:pPr>
            <a:r>
              <a:rPr lang="en-US" sz="2000"/>
              <a:t>   ※ </a:t>
            </a:r>
            <a:r>
              <a:rPr lang="en-US" sz="2000"/>
              <a:t>リターンの値、</a:t>
            </a:r>
            <a:r>
              <a:rPr lang="en-US" sz="2000"/>
              <a:t>Static</a:t>
            </a:r>
            <a:r>
              <a:rPr lang="en-US" sz="2000"/>
              <a:t>メソッドか否かで呼び出すメソッドが異なる</a:t>
            </a:r>
            <a:endParaRPr/>
          </a:p>
        </p:txBody>
      </p:sp>
    </p:spTree>
  </p:cSld>
  <p:timing>
    <p:tnLst>
      <p:par>
        <p:cTn dur="indefinite" id="87" nodeType="tmRoot" restart="never">
          <p:childTnLst>
            <p:seq>
              <p:cTn id="88" nodeType="mainSeq"/>
              <p:prevCondLst>
                <p:cond delay="0" evt="onPrev">
                  <p:tgtEl>
                    <p:sldTgt/>
                  </p:tgtEl>
                </p:cond>
              </p:prevCondLst>
              <p:nextCondLst>
                <p:cond delay="0"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1" name="TextShape 1"/>
          <p:cNvSpPr txBox="1"/>
          <p:nvPr/>
        </p:nvSpPr>
        <p:spPr>
          <a:xfrm>
            <a:off x="504000" y="301320"/>
            <a:ext cx="9071640" cy="1262160"/>
          </a:xfrm>
          <a:prstGeom prst="rect">
            <a:avLst/>
          </a:prstGeom>
        </p:spPr>
        <p:txBody>
          <a:bodyPr anchor="ctr" bIns="0" lIns="0" rIns="0" tIns="0" wrap="none"/>
          <a:p>
            <a:pPr algn="ctr"/>
            <a:r>
              <a:rPr lang="en-US"/>
              <a:t>リフレクションの例</a:t>
            </a:r>
            <a:r>
              <a:rPr lang="en-US"/>
              <a:t>
</a:t>
            </a:r>
            <a:r>
              <a:rPr lang="en-US" sz="2800"/>
              <a:t>JNI</a:t>
            </a:r>
            <a:r>
              <a:rPr lang="en-US" sz="2800"/>
              <a:t>から</a:t>
            </a:r>
            <a:r>
              <a:rPr lang="en-US" sz="2800"/>
              <a:t>Java</a:t>
            </a:r>
            <a:r>
              <a:rPr lang="en-US" sz="2800"/>
              <a:t>の</a:t>
            </a:r>
            <a:r>
              <a:rPr lang="en-US" sz="2800"/>
              <a:t>Integer</a:t>
            </a:r>
            <a:r>
              <a:rPr lang="en-US" sz="2800"/>
              <a:t>クラスの</a:t>
            </a:r>
            <a:r>
              <a:rPr lang="en-US" sz="2800"/>
              <a:t>ParseInt</a:t>
            </a:r>
            <a:r>
              <a:rPr lang="en-US" sz="2800"/>
              <a:t>を呼ぶ例</a:t>
            </a:r>
            <a:endParaRPr/>
          </a:p>
        </p:txBody>
      </p:sp>
      <p:sp>
        <p:nvSpPr>
          <p:cNvPr id="202" name="TextShape 2"/>
          <p:cNvSpPr txBox="1"/>
          <p:nvPr/>
        </p:nvSpPr>
        <p:spPr>
          <a:xfrm>
            <a:off x="504000" y="1769040"/>
            <a:ext cx="9144000" cy="2766960"/>
          </a:xfrm>
          <a:prstGeom prst="rect">
            <a:avLst/>
          </a:prstGeom>
        </p:spPr>
        <p:txBody>
          <a:bodyPr bIns="0" lIns="0" rIns="0" tIns="0" wrap="none"/>
          <a:p>
            <a:pPr>
              <a:buSzPct val="45000"/>
              <a:buFont typeface="StarSymbol"/>
              <a:buChar char=""/>
            </a:pPr>
            <a:r>
              <a:rPr lang="en-US"/>
              <a:t>// jstring strInt</a:t>
            </a:r>
            <a:endParaRPr/>
          </a:p>
          <a:p>
            <a:pPr>
              <a:buSzPct val="45000"/>
              <a:buFont typeface="StarSymbol"/>
              <a:buChar char=""/>
            </a:pPr>
            <a:r>
              <a:rPr lang="en-US"/>
              <a:t>jclass jklass = (*env)-&gt;FindClass(env, “java/lang/Integer”);</a:t>
            </a:r>
            <a:endParaRPr/>
          </a:p>
          <a:p>
            <a:pPr>
              <a:buSzPct val="45000"/>
              <a:buFont typeface="StarSymbol"/>
              <a:buChar char=""/>
            </a:pPr>
            <a:r>
              <a:rPr lang="en-US"/>
              <a:t>jmethodID jmethod = (*env)-&gt;GetStaticMethodID(env, jklass, “ParseInt”, “(Ljava/lang/String;)I”);</a:t>
            </a:r>
            <a:endParaRPr/>
          </a:p>
          <a:p>
            <a:pPr>
              <a:buSzPct val="45000"/>
              <a:buFont typeface="StarSymbol"/>
              <a:buChar char=""/>
            </a:pPr>
            <a:r>
              <a:rPr lang="en-US"/>
              <a:t>if(jmethod == NULL) return;</a:t>
            </a:r>
            <a:endParaRPr/>
          </a:p>
          <a:p>
            <a:pPr>
              <a:buSzPct val="45000"/>
              <a:buFont typeface="StarSymbol"/>
              <a:buChar char=""/>
            </a:pPr>
            <a:r>
              <a:rPr lang="en-US"/>
              <a:t>jint value = (*env)-&gt;CallIntStaticMethod(env, jklass, jmethod, strInt);</a:t>
            </a:r>
            <a:endParaRPr/>
          </a:p>
        </p:txBody>
      </p:sp>
      <p:sp>
        <p:nvSpPr>
          <p:cNvPr id="203" name="TextShape 3"/>
          <p:cNvSpPr txBox="1"/>
          <p:nvPr/>
        </p:nvSpPr>
        <p:spPr>
          <a:xfrm>
            <a:off x="504000" y="4752000"/>
            <a:ext cx="8870040" cy="2520000"/>
          </a:xfrm>
          <a:prstGeom prst="rect">
            <a:avLst/>
          </a:prstGeom>
        </p:spPr>
        <p:txBody>
          <a:bodyPr bIns="0" lIns="0" rIns="0" tIns="0" wrap="none"/>
          <a:p>
            <a:pPr>
              <a:buSzPct val="45000"/>
              <a:buFont typeface="StarSymbol"/>
              <a:buChar char=""/>
            </a:pPr>
            <a:r>
              <a:rPr lang="en-US" sz="2000"/>
              <a:t>1. FindClass</a:t>
            </a:r>
            <a:r>
              <a:rPr lang="en-US" sz="2000"/>
              <a:t>関数を通して</a:t>
            </a:r>
            <a:r>
              <a:rPr lang="en-US" sz="2000"/>
              <a:t>java.lang.Integer</a:t>
            </a:r>
            <a:r>
              <a:rPr lang="en-US" sz="2000"/>
              <a:t>を取得</a:t>
            </a:r>
            <a:endParaRPr/>
          </a:p>
          <a:p>
            <a:pPr>
              <a:buSzPct val="45000"/>
              <a:buFont typeface="StarSymbol"/>
              <a:buChar char=""/>
            </a:pPr>
            <a:r>
              <a:rPr lang="en-US" sz="2000"/>
              <a:t>2. GetStaticMethodID</a:t>
            </a:r>
            <a:r>
              <a:rPr lang="en-US" sz="2000"/>
              <a:t>関数にメソッド “</a:t>
            </a:r>
            <a:r>
              <a:rPr lang="en-US" sz="2000"/>
              <a:t>ParseInt”</a:t>
            </a:r>
            <a:r>
              <a:rPr lang="en-US" sz="2000"/>
              <a:t>、引数と戻りの型 </a:t>
            </a:r>
            <a:r>
              <a:rPr lang="en-US" sz="2000"/>
              <a:t>(“(Ljava/lang/String;)l”)</a:t>
            </a:r>
            <a:r>
              <a:rPr lang="en-US" sz="2000"/>
              <a:t>を渡して該当メソッド</a:t>
            </a:r>
            <a:r>
              <a:rPr lang="en-US" sz="2000"/>
              <a:t>ID</a:t>
            </a:r>
            <a:r>
              <a:rPr lang="en-US" sz="2000"/>
              <a:t>を取得（メソッドがない場合</a:t>
            </a:r>
            <a:r>
              <a:rPr lang="en-US" sz="2000"/>
              <a:t>null</a:t>
            </a:r>
            <a:r>
              <a:rPr lang="en-US" sz="2000"/>
              <a:t>が戻る</a:t>
            </a:r>
            <a:r>
              <a:rPr lang="en-US" sz="2000"/>
              <a:t>)</a:t>
            </a:r>
            <a:endParaRPr/>
          </a:p>
          <a:p>
            <a:pPr>
              <a:buSzPct val="45000"/>
              <a:buFont typeface="StarSymbol"/>
              <a:buChar char=""/>
            </a:pPr>
            <a:r>
              <a:rPr lang="en-US" sz="2000"/>
              <a:t>３．メソッドが時刻できるか</a:t>
            </a:r>
            <a:r>
              <a:rPr lang="en-US" sz="2000"/>
              <a:t>NULL</a:t>
            </a:r>
            <a:r>
              <a:rPr lang="en-US" sz="2000"/>
              <a:t>チェックを実施</a:t>
            </a:r>
            <a:endParaRPr/>
          </a:p>
          <a:p>
            <a:pPr>
              <a:buSzPct val="45000"/>
              <a:buFont typeface="StarSymbol"/>
              <a:buChar char=""/>
            </a:pPr>
            <a:r>
              <a:rPr lang="en-US" sz="2000"/>
              <a:t>4. </a:t>
            </a:r>
            <a:r>
              <a:rPr lang="en-US" sz="2000"/>
              <a:t>１と</a:t>
            </a:r>
            <a:r>
              <a:rPr lang="en-US" sz="2000"/>
              <a:t>2</a:t>
            </a:r>
            <a:r>
              <a:rPr lang="en-US" sz="2000"/>
              <a:t>で取得したクラス、メソッドを実行</a:t>
            </a:r>
            <a:endParaRPr/>
          </a:p>
          <a:p>
            <a:pPr>
              <a:buSzPct val="45000"/>
              <a:buFont typeface="StarSymbol"/>
              <a:buChar char=""/>
            </a:pPr>
            <a:endParaRPr/>
          </a:p>
        </p:txBody>
      </p:sp>
    </p:spTree>
  </p:cSld>
  <p:timing>
    <p:tnLst>
      <p:par>
        <p:cTn dur="indefinite" id="89" nodeType="tmRoot" restart="never">
          <p:childTnLst>
            <p:seq>
              <p:cTn id="90" nodeType="mainSeq"/>
              <p:prevCondLst>
                <p:cond delay="0" evt="onPrev">
                  <p:tgtEl>
                    <p:sldTgt/>
                  </p:tgtEl>
                </p:cond>
              </p:prevCondLst>
              <p:nextCondLst>
                <p:cond delay="0"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04" name="TextShape 1"/>
          <p:cNvSpPr txBox="1"/>
          <p:nvPr/>
        </p:nvSpPr>
        <p:spPr>
          <a:xfrm>
            <a:off x="4404600" y="3137040"/>
            <a:ext cx="1211400" cy="966960"/>
          </a:xfrm>
          <a:prstGeom prst="rect">
            <a:avLst/>
          </a:prstGeom>
        </p:spPr>
        <p:txBody>
          <a:bodyPr bIns="45000" lIns="90000" rIns="90000" tIns="45000" wrap="none"/>
          <a:p>
            <a:r>
              <a:rPr lang="en-US" sz="4000"/>
              <a:t>ＦＩＮ</a:t>
            </a:r>
            <a:endParaRPr/>
          </a:p>
        </p:txBody>
      </p:sp>
      <p:sp>
        <p:nvSpPr>
          <p:cNvPr id="205" name="TextShape 2"/>
          <p:cNvSpPr txBox="1"/>
          <p:nvPr/>
        </p:nvSpPr>
        <p:spPr>
          <a:xfrm>
            <a:off x="1224000" y="4793040"/>
            <a:ext cx="8280000" cy="966960"/>
          </a:xfrm>
          <a:prstGeom prst="rect">
            <a:avLst/>
          </a:prstGeom>
        </p:spPr>
        <p:txBody>
          <a:bodyPr bIns="45000" lIns="90000" rIns="90000" tIns="45000" wrap="none"/>
          <a:p>
            <a:r>
              <a:rPr lang="en-US" sz="2800"/>
              <a:t>次回は</a:t>
            </a:r>
            <a:r>
              <a:rPr lang="en-US" sz="2800"/>
              <a:t>Native Activity</a:t>
            </a:r>
            <a:r>
              <a:rPr lang="en-US" sz="2800"/>
              <a:t>やノンブロック処理について</a:t>
            </a:r>
            <a:endParaRPr/>
          </a:p>
          <a:p>
            <a:r>
              <a:rPr lang="en-US" sz="2800"/>
              <a:t>取り上げたいな・・・と思います。</a:t>
            </a:r>
            <a:endParaRPr/>
          </a:p>
        </p:txBody>
      </p:sp>
    </p:spTree>
  </p:cSld>
  <p:timing>
    <p:tnLst>
      <p:par>
        <p:cTn dur="indefinite" id="91" nodeType="tmRoot" restart="never">
          <p:childTnLst>
            <p:seq>
              <p:cTn id="9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9" name="TextShape 1"/>
          <p:cNvSpPr txBox="1"/>
          <p:nvPr/>
        </p:nvSpPr>
        <p:spPr>
          <a:xfrm>
            <a:off x="504000" y="301320"/>
            <a:ext cx="9071640" cy="1262160"/>
          </a:xfrm>
          <a:prstGeom prst="rect">
            <a:avLst/>
          </a:prstGeom>
        </p:spPr>
        <p:txBody>
          <a:bodyPr anchor="ctr" bIns="0" lIns="0" rIns="0" tIns="0" wrap="none"/>
          <a:p>
            <a:pPr algn="ctr"/>
            <a:r>
              <a:rPr lang="en-US"/>
              <a:t>アプリケーション実行環境</a:t>
            </a:r>
            <a:r>
              <a:rPr lang="en-US"/>
              <a:t>(Java)</a:t>
            </a:r>
            <a:endParaRPr/>
          </a:p>
        </p:txBody>
      </p:sp>
      <p:sp>
        <p:nvSpPr>
          <p:cNvPr id="40" name="CustomShape 2"/>
          <p:cNvSpPr/>
          <p:nvPr/>
        </p:nvSpPr>
        <p:spPr>
          <a:xfrm>
            <a:off x="828000" y="1368000"/>
            <a:ext cx="8280000" cy="1296000"/>
          </a:xfrm>
          <a:prstGeom prst="rect">
            <a:avLst/>
          </a:prstGeom>
          <a:solidFill>
            <a:srgbClr val="ffffff"/>
          </a:solidFill>
          <a:ln>
            <a:solidFill>
              <a:srgbClr val="808080"/>
            </a:solidFill>
          </a:ln>
        </p:spPr>
      </p:sp>
      <p:sp>
        <p:nvSpPr>
          <p:cNvPr id="41" name="CustomShape 3"/>
          <p:cNvSpPr/>
          <p:nvPr/>
        </p:nvSpPr>
        <p:spPr>
          <a:xfrm>
            <a:off x="2232000" y="1728000"/>
            <a:ext cx="1080000" cy="288000"/>
          </a:xfrm>
          <a:prstGeom prst="rect">
            <a:avLst/>
          </a:prstGeom>
          <a:solidFill>
            <a:srgbClr val="cfe7f5"/>
          </a:solidFill>
          <a:ln>
            <a:solidFill>
              <a:srgbClr val="808080"/>
            </a:solidFill>
          </a:ln>
        </p:spPr>
        <p:txBody>
          <a:bodyPr anchor="ctr" bIns="45000" lIns="90000" rIns="90000" tIns="45000" wrap="none"/>
          <a:p>
            <a:pPr algn="ctr"/>
            <a:r>
              <a:rPr lang="en-US"/>
              <a:t>Home</a:t>
            </a:r>
            <a:endParaRPr/>
          </a:p>
        </p:txBody>
      </p:sp>
      <p:sp>
        <p:nvSpPr>
          <p:cNvPr id="42" name="CustomShape 4"/>
          <p:cNvSpPr/>
          <p:nvPr/>
        </p:nvSpPr>
        <p:spPr>
          <a:xfrm>
            <a:off x="3528000" y="1728000"/>
            <a:ext cx="1296000" cy="288000"/>
          </a:xfrm>
          <a:prstGeom prst="rect">
            <a:avLst/>
          </a:prstGeom>
          <a:solidFill>
            <a:srgbClr val="cfe7f5"/>
          </a:solidFill>
          <a:ln>
            <a:solidFill>
              <a:srgbClr val="808080"/>
            </a:solidFill>
          </a:ln>
        </p:spPr>
        <p:txBody>
          <a:bodyPr anchor="ctr" bIns="45000" lIns="90000" rIns="90000" tIns="45000" wrap="none"/>
          <a:p>
            <a:pPr algn="ctr"/>
            <a:r>
              <a:rPr lang="en-US"/>
              <a:t>SMS/MMS</a:t>
            </a:r>
            <a:endParaRPr/>
          </a:p>
        </p:txBody>
      </p:sp>
      <p:sp>
        <p:nvSpPr>
          <p:cNvPr id="43" name="CustomShape 5"/>
          <p:cNvSpPr/>
          <p:nvPr/>
        </p:nvSpPr>
        <p:spPr>
          <a:xfrm>
            <a:off x="5040000" y="1728000"/>
            <a:ext cx="1512000" cy="288000"/>
          </a:xfrm>
          <a:prstGeom prst="rect">
            <a:avLst/>
          </a:prstGeom>
          <a:solidFill>
            <a:srgbClr val="cfe7f5"/>
          </a:solidFill>
          <a:ln>
            <a:solidFill>
              <a:srgbClr val="808080"/>
            </a:solidFill>
          </a:ln>
        </p:spPr>
        <p:txBody>
          <a:bodyPr anchor="ctr" bIns="45000" lIns="90000" rIns="90000" tIns="45000" wrap="none"/>
          <a:p>
            <a:pPr algn="ctr"/>
            <a:r>
              <a:rPr lang="en-US"/>
              <a:t>ブラウザ</a:t>
            </a:r>
            <a:endParaRPr/>
          </a:p>
        </p:txBody>
      </p:sp>
      <p:sp>
        <p:nvSpPr>
          <p:cNvPr id="44" name="CustomShape 6"/>
          <p:cNvSpPr/>
          <p:nvPr/>
        </p:nvSpPr>
        <p:spPr>
          <a:xfrm>
            <a:off x="6768000" y="1728000"/>
            <a:ext cx="1296000" cy="288000"/>
          </a:xfrm>
          <a:prstGeom prst="rect">
            <a:avLst/>
          </a:prstGeom>
          <a:solidFill>
            <a:srgbClr val="cfe7f5"/>
          </a:solidFill>
          <a:ln>
            <a:solidFill>
              <a:srgbClr val="808080"/>
            </a:solidFill>
          </a:ln>
        </p:spPr>
        <p:txBody>
          <a:bodyPr anchor="ctr" bIns="45000" lIns="90000" rIns="90000" tIns="45000" wrap="none"/>
          <a:p>
            <a:pPr algn="ctr"/>
            <a:r>
              <a:rPr lang="en-US"/>
              <a:t>カメラ</a:t>
            </a:r>
            <a:endParaRPr/>
          </a:p>
        </p:txBody>
      </p:sp>
      <p:sp>
        <p:nvSpPr>
          <p:cNvPr id="45" name="CustomShape 7"/>
          <p:cNvSpPr/>
          <p:nvPr/>
        </p:nvSpPr>
        <p:spPr>
          <a:xfrm>
            <a:off x="2232000" y="2160000"/>
            <a:ext cx="1080000" cy="288000"/>
          </a:xfrm>
          <a:prstGeom prst="rect">
            <a:avLst/>
          </a:prstGeom>
          <a:solidFill>
            <a:srgbClr val="cfe7f5"/>
          </a:solidFill>
          <a:ln>
            <a:solidFill>
              <a:srgbClr val="808080"/>
            </a:solidFill>
          </a:ln>
        </p:spPr>
        <p:txBody>
          <a:bodyPr anchor="ctr" bIns="45000" lIns="90000" rIns="90000" tIns="45000" wrap="none"/>
          <a:p>
            <a:pPr algn="ctr"/>
            <a:r>
              <a:rPr lang="en-US"/>
              <a:t>Email</a:t>
            </a:r>
            <a:endParaRPr/>
          </a:p>
        </p:txBody>
      </p:sp>
      <p:sp>
        <p:nvSpPr>
          <p:cNvPr id="46" name="CustomShape 8"/>
          <p:cNvSpPr/>
          <p:nvPr/>
        </p:nvSpPr>
        <p:spPr>
          <a:xfrm>
            <a:off x="3528000" y="2160000"/>
            <a:ext cx="1296000" cy="288000"/>
          </a:xfrm>
          <a:prstGeom prst="rect">
            <a:avLst/>
          </a:prstGeom>
          <a:solidFill>
            <a:srgbClr val="cfe7f5"/>
          </a:solidFill>
          <a:ln>
            <a:solidFill>
              <a:srgbClr val="808080"/>
            </a:solidFill>
          </a:ln>
        </p:spPr>
        <p:txBody>
          <a:bodyPr anchor="ctr" bIns="45000" lIns="90000" rIns="90000" tIns="45000" wrap="none"/>
          <a:p>
            <a:pPr algn="ctr"/>
            <a:r>
              <a:rPr lang="en-US"/>
              <a:t>カレンダー</a:t>
            </a:r>
            <a:endParaRPr/>
          </a:p>
        </p:txBody>
      </p:sp>
      <p:sp>
        <p:nvSpPr>
          <p:cNvPr id="47" name="CustomShape 9"/>
          <p:cNvSpPr/>
          <p:nvPr/>
        </p:nvSpPr>
        <p:spPr>
          <a:xfrm>
            <a:off x="5040000" y="2160000"/>
            <a:ext cx="1512000" cy="288000"/>
          </a:xfrm>
          <a:prstGeom prst="rect">
            <a:avLst/>
          </a:prstGeom>
          <a:solidFill>
            <a:srgbClr val="cfe7f5"/>
          </a:solidFill>
          <a:ln>
            <a:solidFill>
              <a:srgbClr val="808080"/>
            </a:solidFill>
          </a:ln>
        </p:spPr>
        <p:txBody>
          <a:bodyPr anchor="ctr" bIns="45000" lIns="90000" rIns="90000" tIns="45000" wrap="none"/>
          <a:p>
            <a:pPr algn="ctr"/>
            <a:r>
              <a:rPr lang="en-US"/>
              <a:t>Photo Alubum</a:t>
            </a:r>
            <a:endParaRPr/>
          </a:p>
        </p:txBody>
      </p:sp>
      <p:sp>
        <p:nvSpPr>
          <p:cNvPr id="48" name="CustomShape 10"/>
          <p:cNvSpPr/>
          <p:nvPr/>
        </p:nvSpPr>
        <p:spPr>
          <a:xfrm>
            <a:off x="6768000" y="2160000"/>
            <a:ext cx="1296000" cy="288000"/>
          </a:xfrm>
          <a:prstGeom prst="rect">
            <a:avLst/>
          </a:prstGeom>
          <a:solidFill>
            <a:srgbClr val="cfe7f5"/>
          </a:solidFill>
          <a:ln>
            <a:solidFill>
              <a:srgbClr val="808080"/>
            </a:solidFill>
          </a:ln>
        </p:spPr>
        <p:txBody>
          <a:bodyPr anchor="ctr" bIns="45000" lIns="90000" rIns="90000" tIns="45000" wrap="none"/>
          <a:p>
            <a:pPr algn="ctr"/>
            <a:r>
              <a:rPr lang="en-US"/>
              <a:t>電話</a:t>
            </a:r>
            <a:endParaRPr/>
          </a:p>
        </p:txBody>
      </p:sp>
      <p:sp>
        <p:nvSpPr>
          <p:cNvPr id="49" name="CustomShape 11"/>
          <p:cNvSpPr/>
          <p:nvPr/>
        </p:nvSpPr>
        <p:spPr>
          <a:xfrm>
            <a:off x="860040" y="2769120"/>
            <a:ext cx="8280000" cy="1406880"/>
          </a:xfrm>
          <a:prstGeom prst="rect">
            <a:avLst/>
          </a:prstGeom>
          <a:solidFill>
            <a:srgbClr val="ffffff"/>
          </a:solidFill>
          <a:ln>
            <a:solidFill>
              <a:srgbClr val="808080"/>
            </a:solidFill>
          </a:ln>
        </p:spPr>
      </p:sp>
      <p:sp>
        <p:nvSpPr>
          <p:cNvPr id="50" name="CustomShape 12"/>
          <p:cNvSpPr/>
          <p:nvPr/>
        </p:nvSpPr>
        <p:spPr>
          <a:xfrm>
            <a:off x="1080000" y="3240000"/>
            <a:ext cx="2160000" cy="288000"/>
          </a:xfrm>
          <a:prstGeom prst="rect">
            <a:avLst/>
          </a:prstGeom>
          <a:solidFill>
            <a:srgbClr val="cfe7f5"/>
          </a:solidFill>
          <a:ln>
            <a:solidFill>
              <a:srgbClr val="808080"/>
            </a:solidFill>
          </a:ln>
        </p:spPr>
        <p:txBody>
          <a:bodyPr anchor="ctr" bIns="45000" lIns="90000" rIns="90000" tIns="45000" wrap="none"/>
          <a:p>
            <a:pPr algn="ctr"/>
            <a:r>
              <a:rPr lang="en-US"/>
              <a:t>Activity Manager </a:t>
            </a:r>
            <a:endParaRPr/>
          </a:p>
        </p:txBody>
      </p:sp>
      <p:sp>
        <p:nvSpPr>
          <p:cNvPr id="51" name="CustomShape 13"/>
          <p:cNvSpPr/>
          <p:nvPr/>
        </p:nvSpPr>
        <p:spPr>
          <a:xfrm>
            <a:off x="3384000" y="3240000"/>
            <a:ext cx="2160000" cy="288000"/>
          </a:xfrm>
          <a:prstGeom prst="rect">
            <a:avLst/>
          </a:prstGeom>
          <a:solidFill>
            <a:srgbClr val="cfe7f5"/>
          </a:solidFill>
          <a:ln>
            <a:solidFill>
              <a:srgbClr val="808080"/>
            </a:solidFill>
          </a:ln>
        </p:spPr>
        <p:txBody>
          <a:bodyPr anchor="ctr" bIns="45000" lIns="90000" rIns="90000" tIns="45000" wrap="none"/>
          <a:p>
            <a:pPr algn="ctr"/>
            <a:r>
              <a:rPr lang="en-US"/>
              <a:t>Window Manager</a:t>
            </a:r>
            <a:endParaRPr/>
          </a:p>
        </p:txBody>
      </p:sp>
      <p:sp>
        <p:nvSpPr>
          <p:cNvPr id="52" name="CustomShape 14"/>
          <p:cNvSpPr/>
          <p:nvPr/>
        </p:nvSpPr>
        <p:spPr>
          <a:xfrm>
            <a:off x="5724000" y="3240000"/>
            <a:ext cx="2304000" cy="288000"/>
          </a:xfrm>
          <a:prstGeom prst="rect">
            <a:avLst/>
          </a:prstGeom>
          <a:solidFill>
            <a:srgbClr val="cfe7f5"/>
          </a:solidFill>
          <a:ln>
            <a:solidFill>
              <a:srgbClr val="808080"/>
            </a:solidFill>
          </a:ln>
        </p:spPr>
        <p:txBody>
          <a:bodyPr anchor="ctr" bIns="45000" lIns="90000" rIns="90000" tIns="45000" wrap="none"/>
          <a:p>
            <a:pPr algn="ctr"/>
            <a:r>
              <a:rPr lang="en-US"/>
              <a:t>Notification Manager</a:t>
            </a:r>
            <a:endParaRPr/>
          </a:p>
        </p:txBody>
      </p:sp>
      <p:sp>
        <p:nvSpPr>
          <p:cNvPr id="53" name="CustomShape 15"/>
          <p:cNvSpPr/>
          <p:nvPr/>
        </p:nvSpPr>
        <p:spPr>
          <a:xfrm>
            <a:off x="1080000" y="3672000"/>
            <a:ext cx="2160000" cy="288000"/>
          </a:xfrm>
          <a:prstGeom prst="rect">
            <a:avLst/>
          </a:prstGeom>
          <a:solidFill>
            <a:srgbClr val="cfe7f5"/>
          </a:solidFill>
          <a:ln>
            <a:solidFill>
              <a:srgbClr val="808080"/>
            </a:solidFill>
          </a:ln>
        </p:spPr>
        <p:txBody>
          <a:bodyPr anchor="ctr" bIns="45000" lIns="90000" rIns="90000" tIns="45000" wrap="none"/>
          <a:p>
            <a:pPr algn="ctr"/>
            <a:r>
              <a:rPr lang="en-US"/>
              <a:t>Resource Manager</a:t>
            </a:r>
            <a:endParaRPr/>
          </a:p>
        </p:txBody>
      </p:sp>
      <p:sp>
        <p:nvSpPr>
          <p:cNvPr id="54" name="CustomShape 16"/>
          <p:cNvSpPr/>
          <p:nvPr/>
        </p:nvSpPr>
        <p:spPr>
          <a:xfrm>
            <a:off x="3384000" y="3672000"/>
            <a:ext cx="2160000" cy="288000"/>
          </a:xfrm>
          <a:prstGeom prst="rect">
            <a:avLst/>
          </a:prstGeom>
          <a:solidFill>
            <a:srgbClr val="cfe7f5"/>
          </a:solidFill>
          <a:ln>
            <a:solidFill>
              <a:srgbClr val="808080"/>
            </a:solidFill>
          </a:ln>
        </p:spPr>
        <p:txBody>
          <a:bodyPr anchor="ctr" bIns="45000" lIns="90000" rIns="90000" tIns="45000" wrap="none"/>
          <a:p>
            <a:pPr algn="ctr"/>
            <a:r>
              <a:rPr lang="en-US"/>
              <a:t>View System</a:t>
            </a:r>
            <a:endParaRPr/>
          </a:p>
        </p:txBody>
      </p:sp>
      <p:sp>
        <p:nvSpPr>
          <p:cNvPr id="55" name="CustomShape 17"/>
          <p:cNvSpPr/>
          <p:nvPr/>
        </p:nvSpPr>
        <p:spPr>
          <a:xfrm>
            <a:off x="5724000" y="3672000"/>
            <a:ext cx="2304000" cy="288000"/>
          </a:xfrm>
          <a:prstGeom prst="rect">
            <a:avLst/>
          </a:prstGeom>
          <a:solidFill>
            <a:srgbClr val="cfe7f5"/>
          </a:solidFill>
          <a:ln>
            <a:solidFill>
              <a:srgbClr val="808080"/>
            </a:solidFill>
          </a:ln>
        </p:spPr>
        <p:txBody>
          <a:bodyPr anchor="ctr" bIns="45000" lIns="90000" rIns="90000" tIns="45000" wrap="none"/>
          <a:p>
            <a:pPr algn="ctr"/>
            <a:r>
              <a:rPr lang="en-US"/>
              <a:t>Telephony Manager</a:t>
            </a:r>
            <a:endParaRPr/>
          </a:p>
        </p:txBody>
      </p:sp>
      <p:sp>
        <p:nvSpPr>
          <p:cNvPr id="56" name="CustomShape 18"/>
          <p:cNvSpPr/>
          <p:nvPr/>
        </p:nvSpPr>
        <p:spPr>
          <a:xfrm>
            <a:off x="860040" y="4281120"/>
            <a:ext cx="5043960" cy="1262880"/>
          </a:xfrm>
          <a:prstGeom prst="rect">
            <a:avLst/>
          </a:prstGeom>
          <a:solidFill>
            <a:srgbClr val="ffffff"/>
          </a:solidFill>
          <a:ln>
            <a:solidFill>
              <a:srgbClr val="808080"/>
            </a:solidFill>
          </a:ln>
        </p:spPr>
      </p:sp>
      <p:sp>
        <p:nvSpPr>
          <p:cNvPr id="57" name="CustomShape 19"/>
          <p:cNvSpPr/>
          <p:nvPr/>
        </p:nvSpPr>
        <p:spPr>
          <a:xfrm>
            <a:off x="6048000" y="4281120"/>
            <a:ext cx="3099960" cy="1262880"/>
          </a:xfrm>
          <a:prstGeom prst="rect">
            <a:avLst/>
          </a:prstGeom>
          <a:solidFill>
            <a:srgbClr val="ffffff"/>
          </a:solidFill>
          <a:ln>
            <a:solidFill>
              <a:srgbClr val="808080"/>
            </a:solidFill>
          </a:ln>
        </p:spPr>
      </p:sp>
      <p:sp>
        <p:nvSpPr>
          <p:cNvPr id="58" name="CustomShape 20"/>
          <p:cNvSpPr/>
          <p:nvPr/>
        </p:nvSpPr>
        <p:spPr>
          <a:xfrm>
            <a:off x="1080000" y="4680000"/>
            <a:ext cx="2160000" cy="288000"/>
          </a:xfrm>
          <a:prstGeom prst="rect">
            <a:avLst/>
          </a:prstGeom>
          <a:solidFill>
            <a:srgbClr val="cfe7f5"/>
          </a:solidFill>
          <a:ln>
            <a:solidFill>
              <a:srgbClr val="808080"/>
            </a:solidFill>
          </a:ln>
        </p:spPr>
        <p:txBody>
          <a:bodyPr anchor="ctr" bIns="45000" lIns="90000" rIns="90000" tIns="45000" wrap="none"/>
          <a:p>
            <a:pPr algn="ctr"/>
            <a:r>
              <a:rPr lang="en-US"/>
              <a:t>SQLite</a:t>
            </a:r>
            <a:endParaRPr/>
          </a:p>
        </p:txBody>
      </p:sp>
      <p:sp>
        <p:nvSpPr>
          <p:cNvPr id="59" name="CustomShape 21"/>
          <p:cNvSpPr/>
          <p:nvPr/>
        </p:nvSpPr>
        <p:spPr>
          <a:xfrm>
            <a:off x="3384000" y="4680000"/>
            <a:ext cx="2160000" cy="288000"/>
          </a:xfrm>
          <a:prstGeom prst="rect">
            <a:avLst/>
          </a:prstGeom>
          <a:solidFill>
            <a:srgbClr val="cfe7f5"/>
          </a:solidFill>
          <a:ln>
            <a:solidFill>
              <a:srgbClr val="808080"/>
            </a:solidFill>
          </a:ln>
        </p:spPr>
        <p:txBody>
          <a:bodyPr anchor="ctr" bIns="45000" lIns="90000" rIns="90000" tIns="45000" wrap="none"/>
          <a:p>
            <a:pPr algn="ctr"/>
            <a:r>
              <a:rPr lang="en-US"/>
              <a:t>Libc</a:t>
            </a:r>
            <a:endParaRPr/>
          </a:p>
        </p:txBody>
      </p:sp>
      <p:sp>
        <p:nvSpPr>
          <p:cNvPr id="60" name="CustomShape 22"/>
          <p:cNvSpPr/>
          <p:nvPr/>
        </p:nvSpPr>
        <p:spPr>
          <a:xfrm>
            <a:off x="1080000" y="5040000"/>
            <a:ext cx="2160000" cy="288000"/>
          </a:xfrm>
          <a:prstGeom prst="rect">
            <a:avLst/>
          </a:prstGeom>
          <a:solidFill>
            <a:srgbClr val="cfe7f5"/>
          </a:solidFill>
          <a:ln>
            <a:solidFill>
              <a:srgbClr val="808080"/>
            </a:solidFill>
          </a:ln>
        </p:spPr>
        <p:txBody>
          <a:bodyPr anchor="ctr" bIns="45000" lIns="90000" rIns="90000" tIns="45000" wrap="none"/>
          <a:p>
            <a:pPr algn="ctr"/>
            <a:r>
              <a:rPr lang="en-US"/>
              <a:t>Audio Manager</a:t>
            </a:r>
            <a:endParaRPr/>
          </a:p>
        </p:txBody>
      </p:sp>
      <p:sp>
        <p:nvSpPr>
          <p:cNvPr id="61" name="CustomShape 23"/>
          <p:cNvSpPr/>
          <p:nvPr/>
        </p:nvSpPr>
        <p:spPr>
          <a:xfrm>
            <a:off x="3384000" y="5040000"/>
            <a:ext cx="2160000" cy="288000"/>
          </a:xfrm>
          <a:prstGeom prst="rect">
            <a:avLst/>
          </a:prstGeom>
          <a:solidFill>
            <a:srgbClr val="cfe7f5"/>
          </a:solidFill>
          <a:ln>
            <a:solidFill>
              <a:srgbClr val="808080"/>
            </a:solidFill>
          </a:ln>
        </p:spPr>
        <p:txBody>
          <a:bodyPr anchor="ctr" bIns="45000" lIns="90000" rIns="90000" tIns="45000" wrap="none"/>
          <a:p>
            <a:pPr algn="ctr"/>
            <a:r>
              <a:rPr lang="en-US"/>
              <a:t>OpenGL|SL</a:t>
            </a:r>
            <a:endParaRPr/>
          </a:p>
        </p:txBody>
      </p:sp>
      <p:sp>
        <p:nvSpPr>
          <p:cNvPr id="62" name="CustomShape 24"/>
          <p:cNvSpPr/>
          <p:nvPr/>
        </p:nvSpPr>
        <p:spPr>
          <a:xfrm>
            <a:off x="6552000" y="4680000"/>
            <a:ext cx="2160000" cy="288000"/>
          </a:xfrm>
          <a:prstGeom prst="rect">
            <a:avLst/>
          </a:prstGeom>
          <a:solidFill>
            <a:srgbClr val="cfe7f5"/>
          </a:solidFill>
          <a:ln>
            <a:solidFill>
              <a:srgbClr val="808080"/>
            </a:solidFill>
          </a:ln>
        </p:spPr>
        <p:txBody>
          <a:bodyPr anchor="ctr" bIns="45000" lIns="90000" rIns="90000" tIns="45000" wrap="none"/>
          <a:p>
            <a:pPr algn="ctr"/>
            <a:r>
              <a:rPr lang="en-US"/>
              <a:t>Core Libraries</a:t>
            </a:r>
            <a:endParaRPr/>
          </a:p>
        </p:txBody>
      </p:sp>
      <p:sp>
        <p:nvSpPr>
          <p:cNvPr id="63" name="CustomShape 25"/>
          <p:cNvSpPr/>
          <p:nvPr/>
        </p:nvSpPr>
        <p:spPr>
          <a:xfrm>
            <a:off x="6336000" y="5040000"/>
            <a:ext cx="2592000" cy="288000"/>
          </a:xfrm>
          <a:prstGeom prst="rect">
            <a:avLst/>
          </a:prstGeom>
          <a:solidFill>
            <a:srgbClr val="cfe7f5"/>
          </a:solidFill>
          <a:ln>
            <a:solidFill>
              <a:srgbClr val="808080"/>
            </a:solidFill>
          </a:ln>
        </p:spPr>
        <p:txBody>
          <a:bodyPr anchor="ctr" bIns="45000" lIns="90000" rIns="90000" tIns="45000" wrap="none"/>
          <a:p>
            <a:pPr algn="ctr"/>
            <a:r>
              <a:rPr lang="en-US"/>
              <a:t>Dalvik Virtual Machine</a:t>
            </a:r>
            <a:endParaRPr/>
          </a:p>
        </p:txBody>
      </p:sp>
      <p:sp>
        <p:nvSpPr>
          <p:cNvPr id="64" name="CustomShape 26"/>
          <p:cNvSpPr/>
          <p:nvPr/>
        </p:nvSpPr>
        <p:spPr>
          <a:xfrm>
            <a:off x="860040" y="5649120"/>
            <a:ext cx="8283960" cy="830880"/>
          </a:xfrm>
          <a:prstGeom prst="rect">
            <a:avLst/>
          </a:prstGeom>
          <a:solidFill>
            <a:srgbClr val="ffffff"/>
          </a:solidFill>
          <a:ln>
            <a:solidFill>
              <a:srgbClr val="808080"/>
            </a:solidFill>
          </a:ln>
        </p:spPr>
        <p:txBody>
          <a:bodyPr bIns="45000" lIns="90000" rIns="90000" tIns="45000" wrap="none"/>
          <a:p>
            <a:pPr algn="ctr"/>
            <a:r>
              <a:rPr lang="en-US"/>
              <a:t>ハードウェア</a:t>
            </a:r>
            <a:endParaRPr/>
          </a:p>
        </p:txBody>
      </p:sp>
      <p:sp>
        <p:nvSpPr>
          <p:cNvPr id="65" name="CustomShape 27"/>
          <p:cNvSpPr/>
          <p:nvPr/>
        </p:nvSpPr>
        <p:spPr>
          <a:xfrm>
            <a:off x="1080000" y="6048000"/>
            <a:ext cx="1080000" cy="288000"/>
          </a:xfrm>
          <a:prstGeom prst="rect">
            <a:avLst/>
          </a:prstGeom>
          <a:solidFill>
            <a:srgbClr val="cfe7f5"/>
          </a:solidFill>
          <a:ln>
            <a:solidFill>
              <a:srgbClr val="808080"/>
            </a:solidFill>
          </a:ln>
        </p:spPr>
        <p:txBody>
          <a:bodyPr anchor="ctr" bIns="45000" lIns="90000" rIns="90000" tIns="45000" wrap="none"/>
          <a:p>
            <a:pPr algn="ctr"/>
            <a:r>
              <a:rPr lang="en-US"/>
              <a:t>Audio</a:t>
            </a:r>
            <a:endParaRPr/>
          </a:p>
        </p:txBody>
      </p:sp>
      <p:sp>
        <p:nvSpPr>
          <p:cNvPr id="66" name="CustomShape 28"/>
          <p:cNvSpPr/>
          <p:nvPr/>
        </p:nvSpPr>
        <p:spPr>
          <a:xfrm>
            <a:off x="2376000" y="6048000"/>
            <a:ext cx="1296000" cy="288000"/>
          </a:xfrm>
          <a:prstGeom prst="rect">
            <a:avLst/>
          </a:prstGeom>
          <a:solidFill>
            <a:srgbClr val="cfe7f5"/>
          </a:solidFill>
          <a:ln>
            <a:solidFill>
              <a:srgbClr val="808080"/>
            </a:solidFill>
          </a:ln>
        </p:spPr>
        <p:txBody>
          <a:bodyPr anchor="ctr" bIns="45000" lIns="90000" rIns="90000" tIns="45000" wrap="none"/>
          <a:p>
            <a:pPr algn="ctr"/>
            <a:r>
              <a:rPr lang="en-US"/>
              <a:t>Camera</a:t>
            </a:r>
            <a:endParaRPr/>
          </a:p>
        </p:txBody>
      </p:sp>
      <p:sp>
        <p:nvSpPr>
          <p:cNvPr id="67" name="CustomShape 29"/>
          <p:cNvSpPr/>
          <p:nvPr/>
        </p:nvSpPr>
        <p:spPr>
          <a:xfrm>
            <a:off x="3888000" y="6048000"/>
            <a:ext cx="1512000" cy="288000"/>
          </a:xfrm>
          <a:prstGeom prst="rect">
            <a:avLst/>
          </a:prstGeom>
          <a:solidFill>
            <a:srgbClr val="cfe7f5"/>
          </a:solidFill>
          <a:ln>
            <a:solidFill>
              <a:srgbClr val="808080"/>
            </a:solidFill>
          </a:ln>
        </p:spPr>
        <p:txBody>
          <a:bodyPr anchor="ctr" bIns="45000" lIns="90000" rIns="90000" tIns="45000" wrap="none"/>
          <a:p>
            <a:pPr algn="ctr"/>
            <a:r>
              <a:rPr lang="en-US"/>
              <a:t>GPS</a:t>
            </a:r>
            <a:endParaRPr/>
          </a:p>
        </p:txBody>
      </p:sp>
      <p:sp>
        <p:nvSpPr>
          <p:cNvPr id="68" name="CustomShape 30"/>
          <p:cNvSpPr/>
          <p:nvPr/>
        </p:nvSpPr>
        <p:spPr>
          <a:xfrm>
            <a:off x="5616000" y="6048000"/>
            <a:ext cx="1512000" cy="288000"/>
          </a:xfrm>
          <a:prstGeom prst="rect">
            <a:avLst/>
          </a:prstGeom>
          <a:solidFill>
            <a:srgbClr val="cfe7f5"/>
          </a:solidFill>
          <a:ln>
            <a:solidFill>
              <a:srgbClr val="808080"/>
            </a:solidFill>
          </a:ln>
        </p:spPr>
        <p:txBody>
          <a:bodyPr anchor="ctr" bIns="45000" lIns="90000" rIns="90000" tIns="45000" wrap="none"/>
          <a:p>
            <a:pPr algn="ctr"/>
            <a:r>
              <a:rPr lang="en-US"/>
              <a:t>WiFi</a:t>
            </a:r>
            <a:endParaRPr/>
          </a:p>
        </p:txBody>
      </p:sp>
      <p:sp>
        <p:nvSpPr>
          <p:cNvPr id="69" name="CustomShape 31"/>
          <p:cNvSpPr/>
          <p:nvPr/>
        </p:nvSpPr>
        <p:spPr>
          <a:xfrm>
            <a:off x="7344000" y="6048000"/>
            <a:ext cx="1512000" cy="288000"/>
          </a:xfrm>
          <a:prstGeom prst="rect">
            <a:avLst/>
          </a:prstGeom>
          <a:solidFill>
            <a:srgbClr val="cfe7f5"/>
          </a:solidFill>
          <a:ln>
            <a:solidFill>
              <a:srgbClr val="808080"/>
            </a:solidFill>
          </a:ln>
        </p:spPr>
        <p:txBody>
          <a:bodyPr anchor="ctr" bIns="45000" lIns="90000" rIns="90000" tIns="45000" wrap="none"/>
          <a:p>
            <a:pPr algn="ctr"/>
            <a:r>
              <a:rPr lang="en-US"/>
              <a:t>Bluetooth</a:t>
            </a:r>
            <a:endParaRPr/>
          </a:p>
        </p:txBody>
      </p:sp>
      <p:sp>
        <p:nvSpPr>
          <p:cNvPr id="70" name="CustomShape 32"/>
          <p:cNvSpPr/>
          <p:nvPr/>
        </p:nvSpPr>
        <p:spPr>
          <a:xfrm>
            <a:off x="860040" y="6585120"/>
            <a:ext cx="8283960" cy="830880"/>
          </a:xfrm>
          <a:prstGeom prst="rect">
            <a:avLst/>
          </a:prstGeom>
          <a:solidFill>
            <a:srgbClr val="ffffff"/>
          </a:solidFill>
          <a:ln>
            <a:solidFill>
              <a:srgbClr val="808080"/>
            </a:solidFill>
          </a:ln>
        </p:spPr>
      </p:sp>
      <p:sp>
        <p:nvSpPr>
          <p:cNvPr id="71" name="CustomShape 33"/>
          <p:cNvSpPr/>
          <p:nvPr/>
        </p:nvSpPr>
        <p:spPr>
          <a:xfrm>
            <a:off x="1080000" y="6978240"/>
            <a:ext cx="1728000" cy="288000"/>
          </a:xfrm>
          <a:prstGeom prst="rect">
            <a:avLst/>
          </a:prstGeom>
          <a:solidFill>
            <a:srgbClr val="cfe7f5"/>
          </a:solidFill>
          <a:ln>
            <a:solidFill>
              <a:srgbClr val="808080"/>
            </a:solidFill>
          </a:ln>
        </p:spPr>
        <p:txBody>
          <a:bodyPr anchor="ctr" bIns="45000" lIns="90000" rIns="90000" tIns="45000" wrap="none"/>
          <a:p>
            <a:pPr algn="ctr"/>
            <a:r>
              <a:rPr lang="en-US"/>
              <a:t>Camera Driver</a:t>
            </a:r>
            <a:endParaRPr/>
          </a:p>
        </p:txBody>
      </p:sp>
      <p:sp>
        <p:nvSpPr>
          <p:cNvPr id="72" name="CustomShape 34"/>
          <p:cNvSpPr/>
          <p:nvPr/>
        </p:nvSpPr>
        <p:spPr>
          <a:xfrm>
            <a:off x="2952000" y="6978240"/>
            <a:ext cx="1512000" cy="288000"/>
          </a:xfrm>
          <a:prstGeom prst="rect">
            <a:avLst/>
          </a:prstGeom>
          <a:solidFill>
            <a:srgbClr val="cfe7f5"/>
          </a:solidFill>
          <a:ln>
            <a:solidFill>
              <a:srgbClr val="808080"/>
            </a:solidFill>
          </a:ln>
        </p:spPr>
        <p:txBody>
          <a:bodyPr anchor="ctr" bIns="45000" lIns="90000" rIns="90000" tIns="45000" wrap="none"/>
          <a:p>
            <a:pPr algn="ctr"/>
            <a:r>
              <a:rPr lang="en-US"/>
              <a:t>Audio Driver</a:t>
            </a:r>
            <a:endParaRPr/>
          </a:p>
        </p:txBody>
      </p:sp>
      <p:sp>
        <p:nvSpPr>
          <p:cNvPr id="73" name="CustomShape 35"/>
          <p:cNvSpPr/>
          <p:nvPr/>
        </p:nvSpPr>
        <p:spPr>
          <a:xfrm>
            <a:off x="4644000" y="6978240"/>
            <a:ext cx="1512000" cy="288000"/>
          </a:xfrm>
          <a:prstGeom prst="rect">
            <a:avLst/>
          </a:prstGeom>
          <a:solidFill>
            <a:srgbClr val="cfe7f5"/>
          </a:solidFill>
          <a:ln>
            <a:solidFill>
              <a:srgbClr val="808080"/>
            </a:solidFill>
          </a:ln>
        </p:spPr>
        <p:txBody>
          <a:bodyPr anchor="ctr" bIns="45000" lIns="90000" rIns="90000" tIns="45000" wrap="none"/>
          <a:p>
            <a:pPr algn="ctr"/>
            <a:r>
              <a:rPr lang="en-US"/>
              <a:t>WiFi Driver</a:t>
            </a:r>
            <a:endParaRPr/>
          </a:p>
        </p:txBody>
      </p:sp>
      <p:sp>
        <p:nvSpPr>
          <p:cNvPr id="74" name="CustomShape 36"/>
          <p:cNvSpPr/>
          <p:nvPr/>
        </p:nvSpPr>
        <p:spPr>
          <a:xfrm>
            <a:off x="6336000" y="6978240"/>
            <a:ext cx="1872000" cy="288000"/>
          </a:xfrm>
          <a:prstGeom prst="rect">
            <a:avLst/>
          </a:prstGeom>
          <a:solidFill>
            <a:srgbClr val="cfe7f5"/>
          </a:solidFill>
          <a:ln>
            <a:solidFill>
              <a:srgbClr val="808080"/>
            </a:solidFill>
          </a:ln>
        </p:spPr>
        <p:txBody>
          <a:bodyPr anchor="ctr" bIns="45000" lIns="90000" rIns="90000" tIns="45000" wrap="none"/>
          <a:p>
            <a:pPr algn="ctr"/>
            <a:r>
              <a:rPr lang="en-US"/>
              <a:t>Bluetooth Driver</a:t>
            </a:r>
            <a:endParaRPr/>
          </a:p>
        </p:txBody>
      </p:sp>
      <p:sp>
        <p:nvSpPr>
          <p:cNvPr id="75" name="CustomShape 37"/>
          <p:cNvSpPr/>
          <p:nvPr/>
        </p:nvSpPr>
        <p:spPr>
          <a:xfrm>
            <a:off x="7344000" y="1728000"/>
            <a:ext cx="1368000" cy="720000"/>
          </a:xfrm>
          <a:prstGeom prst="rect">
            <a:avLst/>
          </a:prstGeom>
          <a:solidFill>
            <a:srgbClr val="ffff00"/>
          </a:solidFill>
          <a:ln>
            <a:solidFill>
              <a:srgbClr val="808080"/>
            </a:solidFill>
          </a:ln>
        </p:spPr>
        <p:txBody>
          <a:bodyPr anchor="ctr" bIns="45000" lIns="90000" rIns="90000" tIns="45000" wrap="none"/>
          <a:p>
            <a:pPr algn="ctr"/>
            <a:r>
              <a:rPr lang="en-US"/>
              <a:t>Java </a:t>
            </a:r>
            <a:r>
              <a:rPr lang="en-US"/>
              <a:t>アプリ</a:t>
            </a:r>
            <a:endParaRPr/>
          </a:p>
        </p:txBody>
      </p:sp>
      <p:cxnSp>
        <p:nvCxnSpPr>
          <p:cNvPr id="76" name="Line 38"/>
          <p:cNvCxnSpPr/>
          <p:nvPr/>
        </p:nvCxnSpPr>
        <p:spPr>
          <xfrm>
            <a:off x="0" y="0"/>
            <a:ext cx="360" cy="360"/>
          </xfrm>
          <a:prstGeom prst="line">
            <a:avLst/>
          </a:prstGeom>
          <a:ln w="36000">
            <a:solidFill>
              <a:srgbClr val="ff0000"/>
            </a:solidFill>
            <a:round/>
            <a:tailEnd len="med" type="triangle" w="med"/>
          </a:ln>
        </p:spPr>
      </p:cxnSp>
      <p:cxnSp>
        <p:nvCxnSpPr>
          <p:cNvPr id="77" name="Line 39"/>
          <p:cNvCxnSpPr/>
          <p:nvPr/>
        </p:nvCxnSpPr>
        <p:spPr>
          <xfrm>
            <a:off x="0" y="0"/>
            <a:ext cx="360" cy="360"/>
          </xfrm>
          <a:prstGeom prst="line">
            <a:avLst/>
          </a:prstGeom>
          <a:ln w="36000">
            <a:solidFill>
              <a:srgbClr val="ff0000"/>
            </a:solidFill>
            <a:round/>
            <a:tailEnd len="med" type="triangle" w="med"/>
          </a:ln>
        </p:spPr>
      </p:cxnSp>
      <p:sp>
        <p:nvSpPr>
          <p:cNvPr id="78" name="CustomShape 40"/>
          <p:cNvSpPr/>
          <p:nvPr/>
        </p:nvSpPr>
        <p:spPr>
          <a:xfrm>
            <a:off x="4104000" y="1368000"/>
            <a:ext cx="1656000" cy="288000"/>
          </a:xfrm>
          <a:prstGeom prst="rect">
            <a:avLst/>
          </a:prstGeom>
        </p:spPr>
        <p:txBody>
          <a:bodyPr anchor="ctr" bIns="45000" lIns="90000" rIns="90000" tIns="45000" wrap="none"/>
          <a:p>
            <a:pPr algn="ctr"/>
            <a:r>
              <a:rPr lang="en-US"/>
              <a:t>アプリケーション</a:t>
            </a:r>
            <a:endParaRPr/>
          </a:p>
        </p:txBody>
      </p:sp>
      <p:sp>
        <p:nvSpPr>
          <p:cNvPr id="79" name="CustomShape 41"/>
          <p:cNvSpPr/>
          <p:nvPr/>
        </p:nvSpPr>
        <p:spPr>
          <a:xfrm>
            <a:off x="3250080" y="2810880"/>
            <a:ext cx="3301920" cy="288000"/>
          </a:xfrm>
          <a:prstGeom prst="rect">
            <a:avLst/>
          </a:prstGeom>
        </p:spPr>
        <p:txBody>
          <a:bodyPr anchor="ctr" bIns="45000" lIns="90000" rIns="90000" tIns="45000" wrap="none"/>
          <a:p>
            <a:pPr algn="ctr"/>
            <a:r>
              <a:rPr lang="en-US"/>
              <a:t>アプリケーションフレームワーク</a:t>
            </a:r>
            <a:endParaRPr/>
          </a:p>
        </p:txBody>
      </p:sp>
      <p:sp>
        <p:nvSpPr>
          <p:cNvPr id="80" name="CustomShape 42"/>
          <p:cNvSpPr/>
          <p:nvPr/>
        </p:nvSpPr>
        <p:spPr>
          <a:xfrm>
            <a:off x="6660000" y="4320000"/>
            <a:ext cx="1872000" cy="288000"/>
          </a:xfrm>
          <a:prstGeom prst="rect">
            <a:avLst/>
          </a:prstGeom>
        </p:spPr>
        <p:txBody>
          <a:bodyPr anchor="ctr" bIns="45000" lIns="90000" rIns="90000" tIns="45000" wrap="none"/>
          <a:p>
            <a:pPr algn="ctr"/>
            <a:r>
              <a:rPr lang="en-US"/>
              <a:t>Android Runtime</a:t>
            </a:r>
            <a:endParaRPr/>
          </a:p>
        </p:txBody>
      </p:sp>
      <p:sp>
        <p:nvSpPr>
          <p:cNvPr id="81" name="CustomShape 43"/>
          <p:cNvSpPr/>
          <p:nvPr/>
        </p:nvSpPr>
        <p:spPr>
          <a:xfrm>
            <a:off x="2376000" y="4320000"/>
            <a:ext cx="1872000" cy="288000"/>
          </a:xfrm>
          <a:prstGeom prst="rect">
            <a:avLst/>
          </a:prstGeom>
        </p:spPr>
        <p:txBody>
          <a:bodyPr anchor="ctr" bIns="45000" lIns="90000" rIns="90000" tIns="45000" wrap="none"/>
          <a:p>
            <a:pPr algn="ctr"/>
            <a:r>
              <a:rPr lang="en-US"/>
              <a:t>ライブラリ</a:t>
            </a:r>
            <a:endParaRPr/>
          </a:p>
        </p:txBody>
      </p:sp>
      <p:cxnSp>
        <p:nvCxnSpPr>
          <p:cNvPr id="82" name="Line 44"/>
          <p:cNvCxnSpPr/>
          <p:nvPr/>
        </p:nvCxnSpPr>
        <p:spPr>
          <xfrm>
            <a:off x="0" y="0"/>
            <a:ext cx="360" cy="360"/>
          </xfrm>
          <a:prstGeom prst="line">
            <a:avLst/>
          </a:prstGeom>
          <a:ln w="36000">
            <a:solidFill>
              <a:srgbClr val="ff0000"/>
            </a:solidFill>
            <a:round/>
            <a:tailEnd len="med" type="triangle" w="med"/>
          </a:ln>
        </p:spPr>
      </p:cxnSp>
      <p:cxnSp>
        <p:nvCxnSpPr>
          <p:cNvPr id="83" name="Line 45"/>
          <p:cNvCxnSpPr/>
          <p:nvPr/>
        </p:nvCxnSpPr>
        <p:spPr>
          <xfrm>
            <a:off x="0" y="0"/>
            <a:ext cx="360" cy="360"/>
          </xfrm>
          <a:prstGeom prst="line">
            <a:avLst/>
          </a:prstGeom>
          <a:ln w="36000">
            <a:solidFill>
              <a:srgbClr val="ff0000"/>
            </a:solidFill>
            <a:round/>
            <a:tailEnd len="med" type="triangle" w="med"/>
          </a:ln>
        </p:spPr>
      </p:cxnSp>
      <p:sp>
        <p:nvSpPr>
          <p:cNvPr id="84" name="CustomShape 46"/>
          <p:cNvSpPr/>
          <p:nvPr/>
        </p:nvSpPr>
        <p:spPr>
          <a:xfrm>
            <a:off x="4065120" y="6585120"/>
            <a:ext cx="1872000" cy="288000"/>
          </a:xfrm>
          <a:prstGeom prst="rect">
            <a:avLst/>
          </a:prstGeom>
        </p:spPr>
        <p:txBody>
          <a:bodyPr anchor="ctr" bIns="45000" lIns="90000" rIns="90000" tIns="45000" wrap="none"/>
          <a:p>
            <a:pPr algn="ctr"/>
            <a:r>
              <a:rPr lang="en-US"/>
              <a:t>Linux</a:t>
            </a:r>
            <a:r>
              <a:rPr lang="en-US"/>
              <a:t>カーネル</a:t>
            </a:r>
            <a:endParaRPr/>
          </a:p>
        </p:txBody>
      </p:sp>
    </p:spTree>
  </p:cSld>
  <p:timing>
    <p:tnLst>
      <p:par>
        <p:cTn dur="indefinite" id="3" nodeType="tmRoot" restart="never">
          <p:childTnLst>
            <p:seq>
              <p:cTn id="4" nodeType="mainSeq">
                <p:childTnLst>
                  <p:par>
                    <p:cTn fill="freeze" id="5">
                      <p:stCondLst>
                        <p:cond delay="indefinite"/>
                      </p:stCondLst>
                      <p:childTnLst>
                        <p:par>
                          <p:cTn fill="freeze" id="6">
                            <p:stCondLst>
                              <p:cond delay="0"/>
                            </p:stCondLst>
                            <p:childTnLst>
                              <p:par>
                                <p:cTn fill="hold" id="7" nodeType="clickEffect" presetClass="entr" presetID="2" presetSubtype="4">
                                  <p:stCondLst>
                                    <p:cond delay="0"/>
                                  </p:stCondLst>
                                  <p:childTnLst>
                                    <p:set>
                                      <p:cBhvr>
                                        <p:cTn dur="1" fill="hold" id="8">
                                          <p:stCondLst>
                                            <p:cond delay="0"/>
                                          </p:stCondLst>
                                        </p:cTn>
                                        <p:tgtEl>
                                          <p:spTgt spid="75"/>
                                        </p:tgtEl>
                                        <p:attrNameLst>
                                          <p:attrName>style.visibility</p:attrName>
                                        </p:attrNameLst>
                                      </p:cBhvr>
                                      <p:to>
                                        <p:strVal val="visible"/>
                                      </p:to>
                                    </p:set>
                                    <p:anim calcmode="lin" valueType="num">
                                      <p:cBhvr additive="repl">
                                        <p:cTn dur="500" fill="hold" id="9"/>
                                        <p:tgtEl>
                                          <p:spTgt spid="75"/>
                                        </p:tgtEl>
                                        <p:attrNameLst>
                                          <p:attrName>ppt_x</p:attrName>
                                        </p:attrNameLst>
                                      </p:cBhvr>
                                      <p:tavLst>
                                        <p:tav tm="0">
                                          <p:val>
                                            <p:strVal val="#ppt_x"/>
                                          </p:val>
                                        </p:tav>
                                        <p:tav tm="100000">
                                          <p:val>
                                            <p:strVal val="#ppt_x"/>
                                          </p:val>
                                        </p:tav>
                                      </p:tavLst>
                                    </p:anim>
                                    <p:anim calcmode="lin" valueType="num">
                                      <p:cBhvr additive="repl">
                                        <p:cTn dur="500" fill="hold" id="10"/>
                                        <p:tgtEl>
                                          <p:spTgt spid="75"/>
                                        </p:tgtEl>
                                        <p:attrNameLst>
                                          <p:attrName>ppt_y</p:attrName>
                                        </p:attrNameLst>
                                      </p:cBhvr>
                                      <p:tavLst>
                                        <p:tav tm="0">
                                          <p:val>
                                            <p:strVal val="1+#ppt_h/2"/>
                                          </p:val>
                                        </p:tav>
                                        <p:tav tm="100000">
                                          <p:val>
                                            <p:strVal val="#ppt_y"/>
                                          </p:val>
                                        </p:tav>
                                      </p:tavLst>
                                    </p:anim>
                                  </p:childTnLst>
                                </p:cTn>
                              </p:par>
                            </p:childTnLst>
                          </p:cTn>
                        </p:par>
                      </p:childTnLst>
                    </p:cTn>
                  </p:par>
                  <p:par>
                    <p:cTn fill="freeze" id="11">
                      <p:stCondLst>
                        <p:cond delay="indefinite"/>
                      </p:stCondLst>
                      <p:childTnLst>
                        <p:par>
                          <p:cTn fill="freeze" id="12">
                            <p:stCondLst>
                              <p:cond delay="0"/>
                            </p:stCondLst>
                            <p:childTnLst>
                              <p:par>
                                <p:cTn fill="hold" id="13" nodeType="clickEffect" presetClass="entr" presetID="14" presetSubtype="10">
                                  <p:stCondLst>
                                    <p:cond delay="0"/>
                                  </p:stCondLst>
                                  <p:childTnLst>
                                    <p:set>
                                      <p:cBhvr>
                                        <p:cTn dur="1" fill="hold" id="14">
                                          <p:stCondLst>
                                            <p:cond delay="0"/>
                                          </p:stCondLst>
                                        </p:cTn>
                                        <p:tgtEl>
                                          <p:spTgt spid="76"/>
                                        </p:tgtEl>
                                        <p:attrNameLst>
                                          <p:attrName>style.visibility</p:attrName>
                                        </p:attrNameLst>
                                      </p:cBhvr>
                                      <p:to>
                                        <p:strVal val="visible"/>
                                      </p:to>
                                    </p:set>
                                    <p:animEffect filter="randombar(horizontal)" transition="in">
                                      <p:cBhvr additive="repl">
                                        <p:cTn dur="500" fill="freeze" id="15"/>
                                        <p:tgtEl>
                                          <p:spTgt spid="76"/>
                                        </p:tgtEl>
                                      </p:cBhvr>
                                    </p:animEffect>
                                  </p:childTnLst>
                                </p:cTn>
                              </p:par>
                            </p:childTnLst>
                          </p:cTn>
                        </p:par>
                      </p:childTnLst>
                    </p:cTn>
                  </p:par>
                  <p:par>
                    <p:cTn fill="freeze" id="16">
                      <p:stCondLst>
                        <p:cond delay="indefinite"/>
                      </p:stCondLst>
                      <p:childTnLst>
                        <p:par>
                          <p:cTn fill="freeze" id="17">
                            <p:stCondLst>
                              <p:cond delay="0"/>
                            </p:stCondLst>
                            <p:childTnLst>
                              <p:par>
                                <p:cTn fill="hold" id="18" nodeType="clickEffect" presetClass="entr" presetID="14" presetSubtype="10">
                                  <p:stCondLst>
                                    <p:cond delay="0"/>
                                  </p:stCondLst>
                                  <p:childTnLst>
                                    <p:set>
                                      <p:cBhvr>
                                        <p:cTn dur="1" fill="hold" id="19">
                                          <p:stCondLst>
                                            <p:cond delay="0"/>
                                          </p:stCondLst>
                                        </p:cTn>
                                        <p:tgtEl>
                                          <p:spTgt spid="77"/>
                                        </p:tgtEl>
                                        <p:attrNameLst>
                                          <p:attrName>style.visibility</p:attrName>
                                        </p:attrNameLst>
                                      </p:cBhvr>
                                      <p:to>
                                        <p:strVal val="visible"/>
                                      </p:to>
                                    </p:set>
                                    <p:animEffect filter="randombar(horizontal)" transition="in">
                                      <p:cBhvr additive="repl">
                                        <p:cTn dur="500" fill="freeze" id="20"/>
                                        <p:tgtEl>
                                          <p:spTgt spid="77"/>
                                        </p:tgtEl>
                                      </p:cBhvr>
                                    </p:animEffect>
                                  </p:childTnLst>
                                </p:cTn>
                              </p:par>
                            </p:childTnLst>
                          </p:cTn>
                        </p:par>
                      </p:childTnLst>
                    </p:cTn>
                  </p:par>
                  <p:par>
                    <p:cTn fill="freeze" id="21">
                      <p:stCondLst>
                        <p:cond delay="indefinite"/>
                      </p:stCondLst>
                      <p:childTnLst>
                        <p:par>
                          <p:cTn fill="freeze" id="22">
                            <p:stCondLst>
                              <p:cond delay="0"/>
                            </p:stCondLst>
                            <p:childTnLst>
                              <p:par>
                                <p:cTn fill="hold" id="23" nodeType="clickEffect" presetClass="entr" presetID="14" presetSubtype="10">
                                  <p:stCondLst>
                                    <p:cond delay="0"/>
                                  </p:stCondLst>
                                  <p:childTnLst>
                                    <p:set>
                                      <p:cBhvr>
                                        <p:cTn dur="1" fill="hold" id="24">
                                          <p:stCondLst>
                                            <p:cond delay="0"/>
                                          </p:stCondLst>
                                        </p:cTn>
                                        <p:tgtEl>
                                          <p:spTgt spid="82"/>
                                        </p:tgtEl>
                                        <p:attrNameLst>
                                          <p:attrName>style.visibility</p:attrName>
                                        </p:attrNameLst>
                                      </p:cBhvr>
                                      <p:to>
                                        <p:strVal val="visible"/>
                                      </p:to>
                                    </p:set>
                                    <p:animEffect filter="randombar(horizontal)" transition="in">
                                      <p:cBhvr additive="repl">
                                        <p:cTn dur="500" fill="freeze" id="25"/>
                                        <p:tgtEl>
                                          <p:spTgt spid="82"/>
                                        </p:tgtEl>
                                      </p:cBhvr>
                                    </p:animEffect>
                                  </p:childTnLst>
                                </p:cTn>
                              </p:par>
                            </p:childTnLst>
                          </p:cTn>
                        </p:par>
                      </p:childTnLst>
                    </p:cTn>
                  </p:par>
                  <p:par>
                    <p:cTn fill="freeze" id="26">
                      <p:stCondLst>
                        <p:cond delay="indefinite"/>
                      </p:stCondLst>
                      <p:childTnLst>
                        <p:par>
                          <p:cTn fill="freeze" id="27">
                            <p:stCondLst>
                              <p:cond delay="0"/>
                            </p:stCondLst>
                            <p:childTnLst>
                              <p:par>
                                <p:cTn fill="hold" id="28" nodeType="clickEffect" presetClass="entr" presetID="14" presetSubtype="10">
                                  <p:stCondLst>
                                    <p:cond delay="0"/>
                                  </p:stCondLst>
                                  <p:childTnLst>
                                    <p:set>
                                      <p:cBhvr>
                                        <p:cTn dur="1" fill="hold" id="29">
                                          <p:stCondLst>
                                            <p:cond delay="0"/>
                                          </p:stCondLst>
                                        </p:cTn>
                                        <p:tgtEl>
                                          <p:spTgt spid="83"/>
                                        </p:tgtEl>
                                        <p:attrNameLst>
                                          <p:attrName>style.visibility</p:attrName>
                                        </p:attrNameLst>
                                      </p:cBhvr>
                                      <p:to>
                                        <p:strVal val="visible"/>
                                      </p:to>
                                    </p:set>
                                    <p:animEffect filter="randombar(horizontal)" transition="in">
                                      <p:cBhvr additive="repl">
                                        <p:cTn dur="500" fill="freeze" id="30"/>
                                        <p:tgtEl>
                                          <p:spTgt spid="8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85" name="TextShape 1"/>
          <p:cNvSpPr txBox="1"/>
          <p:nvPr/>
        </p:nvSpPr>
        <p:spPr>
          <a:xfrm>
            <a:off x="504360" y="85680"/>
            <a:ext cx="9071640" cy="1262160"/>
          </a:xfrm>
          <a:prstGeom prst="rect">
            <a:avLst/>
          </a:prstGeom>
        </p:spPr>
        <p:txBody>
          <a:bodyPr anchor="ctr" bIns="0" lIns="0" rIns="0" tIns="0" wrap="none"/>
          <a:p>
            <a:pPr algn="ctr"/>
            <a:r>
              <a:rPr lang="en-US"/>
              <a:t>アプリケーション実行環境</a:t>
            </a:r>
            <a:r>
              <a:rPr lang="en-US"/>
              <a:t>
</a:t>
            </a:r>
            <a:r>
              <a:rPr lang="en-US"/>
              <a:t>(NDK+Java)</a:t>
            </a:r>
            <a:endParaRPr/>
          </a:p>
        </p:txBody>
      </p:sp>
      <p:sp>
        <p:nvSpPr>
          <p:cNvPr id="86" name="CustomShape 2"/>
          <p:cNvSpPr/>
          <p:nvPr/>
        </p:nvSpPr>
        <p:spPr>
          <a:xfrm>
            <a:off x="828360" y="1368360"/>
            <a:ext cx="8280000" cy="1296000"/>
          </a:xfrm>
          <a:prstGeom prst="rect">
            <a:avLst/>
          </a:prstGeom>
          <a:solidFill>
            <a:srgbClr val="ffffff"/>
          </a:solidFill>
          <a:ln>
            <a:solidFill>
              <a:srgbClr val="808080"/>
            </a:solidFill>
          </a:ln>
        </p:spPr>
      </p:sp>
      <p:sp>
        <p:nvSpPr>
          <p:cNvPr id="87" name="CustomShape 3"/>
          <p:cNvSpPr/>
          <p:nvPr/>
        </p:nvSpPr>
        <p:spPr>
          <a:xfrm>
            <a:off x="2232360" y="1728360"/>
            <a:ext cx="1080000" cy="288000"/>
          </a:xfrm>
          <a:prstGeom prst="rect">
            <a:avLst/>
          </a:prstGeom>
          <a:solidFill>
            <a:srgbClr val="cfe7f5"/>
          </a:solidFill>
          <a:ln>
            <a:solidFill>
              <a:srgbClr val="808080"/>
            </a:solidFill>
          </a:ln>
        </p:spPr>
        <p:txBody>
          <a:bodyPr anchor="ctr" bIns="45000" lIns="90000" rIns="90000" tIns="45000" wrap="none"/>
          <a:p>
            <a:pPr algn="ctr"/>
            <a:r>
              <a:rPr lang="en-US"/>
              <a:t>Home</a:t>
            </a:r>
            <a:endParaRPr/>
          </a:p>
        </p:txBody>
      </p:sp>
      <p:sp>
        <p:nvSpPr>
          <p:cNvPr id="88" name="CustomShape 4"/>
          <p:cNvSpPr/>
          <p:nvPr/>
        </p:nvSpPr>
        <p:spPr>
          <a:xfrm>
            <a:off x="3528360" y="1728360"/>
            <a:ext cx="1296000" cy="288000"/>
          </a:xfrm>
          <a:prstGeom prst="rect">
            <a:avLst/>
          </a:prstGeom>
          <a:solidFill>
            <a:srgbClr val="cfe7f5"/>
          </a:solidFill>
          <a:ln>
            <a:solidFill>
              <a:srgbClr val="808080"/>
            </a:solidFill>
          </a:ln>
        </p:spPr>
        <p:txBody>
          <a:bodyPr anchor="ctr" bIns="45000" lIns="90000" rIns="90000" tIns="45000" wrap="none"/>
          <a:p>
            <a:pPr algn="ctr"/>
            <a:r>
              <a:rPr lang="en-US"/>
              <a:t>SMS/MMS</a:t>
            </a:r>
            <a:endParaRPr/>
          </a:p>
        </p:txBody>
      </p:sp>
      <p:sp>
        <p:nvSpPr>
          <p:cNvPr id="89" name="CustomShape 5"/>
          <p:cNvSpPr/>
          <p:nvPr/>
        </p:nvSpPr>
        <p:spPr>
          <a:xfrm>
            <a:off x="5040360" y="1728360"/>
            <a:ext cx="1512000" cy="288000"/>
          </a:xfrm>
          <a:prstGeom prst="rect">
            <a:avLst/>
          </a:prstGeom>
          <a:solidFill>
            <a:srgbClr val="cfe7f5"/>
          </a:solidFill>
          <a:ln>
            <a:solidFill>
              <a:srgbClr val="808080"/>
            </a:solidFill>
          </a:ln>
        </p:spPr>
        <p:txBody>
          <a:bodyPr anchor="ctr" bIns="45000" lIns="90000" rIns="90000" tIns="45000" wrap="none"/>
          <a:p>
            <a:pPr algn="ctr"/>
            <a:r>
              <a:rPr lang="en-US"/>
              <a:t>ブラウザ</a:t>
            </a:r>
            <a:endParaRPr/>
          </a:p>
        </p:txBody>
      </p:sp>
      <p:sp>
        <p:nvSpPr>
          <p:cNvPr id="90" name="CustomShape 6"/>
          <p:cNvSpPr/>
          <p:nvPr/>
        </p:nvSpPr>
        <p:spPr>
          <a:xfrm>
            <a:off x="6768360" y="1728360"/>
            <a:ext cx="1296000" cy="288000"/>
          </a:xfrm>
          <a:prstGeom prst="rect">
            <a:avLst/>
          </a:prstGeom>
          <a:solidFill>
            <a:srgbClr val="cfe7f5"/>
          </a:solidFill>
          <a:ln>
            <a:solidFill>
              <a:srgbClr val="808080"/>
            </a:solidFill>
          </a:ln>
        </p:spPr>
        <p:txBody>
          <a:bodyPr anchor="ctr" bIns="45000" lIns="90000" rIns="90000" tIns="45000" wrap="none"/>
          <a:p>
            <a:pPr algn="ctr"/>
            <a:r>
              <a:rPr lang="en-US"/>
              <a:t>カメラ</a:t>
            </a:r>
            <a:endParaRPr/>
          </a:p>
        </p:txBody>
      </p:sp>
      <p:sp>
        <p:nvSpPr>
          <p:cNvPr id="91" name="CustomShape 7"/>
          <p:cNvSpPr/>
          <p:nvPr/>
        </p:nvSpPr>
        <p:spPr>
          <a:xfrm>
            <a:off x="2232360" y="2160360"/>
            <a:ext cx="1080000" cy="288000"/>
          </a:xfrm>
          <a:prstGeom prst="rect">
            <a:avLst/>
          </a:prstGeom>
          <a:solidFill>
            <a:srgbClr val="cfe7f5"/>
          </a:solidFill>
          <a:ln>
            <a:solidFill>
              <a:srgbClr val="808080"/>
            </a:solidFill>
          </a:ln>
        </p:spPr>
        <p:txBody>
          <a:bodyPr anchor="ctr" bIns="45000" lIns="90000" rIns="90000" tIns="45000" wrap="none"/>
          <a:p>
            <a:pPr algn="ctr"/>
            <a:r>
              <a:rPr lang="en-US"/>
              <a:t>Email</a:t>
            </a:r>
            <a:endParaRPr/>
          </a:p>
        </p:txBody>
      </p:sp>
      <p:sp>
        <p:nvSpPr>
          <p:cNvPr id="92" name="CustomShape 8"/>
          <p:cNvSpPr/>
          <p:nvPr/>
        </p:nvSpPr>
        <p:spPr>
          <a:xfrm>
            <a:off x="3528360" y="2160360"/>
            <a:ext cx="1296000" cy="288000"/>
          </a:xfrm>
          <a:prstGeom prst="rect">
            <a:avLst/>
          </a:prstGeom>
          <a:solidFill>
            <a:srgbClr val="cfe7f5"/>
          </a:solidFill>
          <a:ln>
            <a:solidFill>
              <a:srgbClr val="808080"/>
            </a:solidFill>
          </a:ln>
        </p:spPr>
        <p:txBody>
          <a:bodyPr anchor="ctr" bIns="45000" lIns="90000" rIns="90000" tIns="45000" wrap="none"/>
          <a:p>
            <a:pPr algn="ctr"/>
            <a:r>
              <a:rPr lang="en-US"/>
              <a:t>カレンダー</a:t>
            </a:r>
            <a:endParaRPr/>
          </a:p>
        </p:txBody>
      </p:sp>
      <p:sp>
        <p:nvSpPr>
          <p:cNvPr id="93" name="CustomShape 9"/>
          <p:cNvSpPr/>
          <p:nvPr/>
        </p:nvSpPr>
        <p:spPr>
          <a:xfrm>
            <a:off x="5040360" y="2160360"/>
            <a:ext cx="1512000" cy="288000"/>
          </a:xfrm>
          <a:prstGeom prst="rect">
            <a:avLst/>
          </a:prstGeom>
          <a:solidFill>
            <a:srgbClr val="cfe7f5"/>
          </a:solidFill>
          <a:ln>
            <a:solidFill>
              <a:srgbClr val="808080"/>
            </a:solidFill>
          </a:ln>
        </p:spPr>
        <p:txBody>
          <a:bodyPr anchor="ctr" bIns="45000" lIns="90000" rIns="90000" tIns="45000" wrap="none"/>
          <a:p>
            <a:pPr algn="ctr"/>
            <a:r>
              <a:rPr lang="en-US"/>
              <a:t>Photo Alubum</a:t>
            </a:r>
            <a:endParaRPr/>
          </a:p>
        </p:txBody>
      </p:sp>
      <p:sp>
        <p:nvSpPr>
          <p:cNvPr id="94" name="CustomShape 10"/>
          <p:cNvSpPr/>
          <p:nvPr/>
        </p:nvSpPr>
        <p:spPr>
          <a:xfrm>
            <a:off x="6768360" y="2160360"/>
            <a:ext cx="1296000" cy="288000"/>
          </a:xfrm>
          <a:prstGeom prst="rect">
            <a:avLst/>
          </a:prstGeom>
          <a:solidFill>
            <a:srgbClr val="cfe7f5"/>
          </a:solidFill>
          <a:ln>
            <a:solidFill>
              <a:srgbClr val="808080"/>
            </a:solidFill>
          </a:ln>
        </p:spPr>
        <p:txBody>
          <a:bodyPr anchor="ctr" bIns="45000" lIns="90000" rIns="90000" tIns="45000" wrap="none"/>
          <a:p>
            <a:pPr algn="ctr"/>
            <a:r>
              <a:rPr lang="en-US"/>
              <a:t>電話</a:t>
            </a:r>
            <a:endParaRPr/>
          </a:p>
        </p:txBody>
      </p:sp>
      <p:sp>
        <p:nvSpPr>
          <p:cNvPr id="95" name="CustomShape 11"/>
          <p:cNvSpPr/>
          <p:nvPr/>
        </p:nvSpPr>
        <p:spPr>
          <a:xfrm>
            <a:off x="860400" y="2769480"/>
            <a:ext cx="8280000" cy="1406880"/>
          </a:xfrm>
          <a:prstGeom prst="rect">
            <a:avLst/>
          </a:prstGeom>
          <a:solidFill>
            <a:srgbClr val="ffffff"/>
          </a:solidFill>
          <a:ln>
            <a:solidFill>
              <a:srgbClr val="808080"/>
            </a:solidFill>
          </a:ln>
        </p:spPr>
      </p:sp>
      <p:sp>
        <p:nvSpPr>
          <p:cNvPr id="96" name="CustomShape 12"/>
          <p:cNvSpPr/>
          <p:nvPr/>
        </p:nvSpPr>
        <p:spPr>
          <a:xfrm>
            <a:off x="1080360" y="3240360"/>
            <a:ext cx="2160000" cy="288000"/>
          </a:xfrm>
          <a:prstGeom prst="rect">
            <a:avLst/>
          </a:prstGeom>
          <a:solidFill>
            <a:srgbClr val="cfe7f5"/>
          </a:solidFill>
          <a:ln>
            <a:solidFill>
              <a:srgbClr val="808080"/>
            </a:solidFill>
          </a:ln>
        </p:spPr>
        <p:txBody>
          <a:bodyPr anchor="ctr" bIns="45000" lIns="90000" rIns="90000" tIns="45000" wrap="none"/>
          <a:p>
            <a:pPr algn="ctr"/>
            <a:r>
              <a:rPr lang="en-US"/>
              <a:t>Activity Manager </a:t>
            </a:r>
            <a:endParaRPr/>
          </a:p>
        </p:txBody>
      </p:sp>
      <p:sp>
        <p:nvSpPr>
          <p:cNvPr id="97" name="CustomShape 13"/>
          <p:cNvSpPr/>
          <p:nvPr/>
        </p:nvSpPr>
        <p:spPr>
          <a:xfrm>
            <a:off x="3384360" y="3240360"/>
            <a:ext cx="2160000" cy="288000"/>
          </a:xfrm>
          <a:prstGeom prst="rect">
            <a:avLst/>
          </a:prstGeom>
          <a:solidFill>
            <a:srgbClr val="cfe7f5"/>
          </a:solidFill>
          <a:ln>
            <a:solidFill>
              <a:srgbClr val="808080"/>
            </a:solidFill>
          </a:ln>
        </p:spPr>
        <p:txBody>
          <a:bodyPr anchor="ctr" bIns="45000" lIns="90000" rIns="90000" tIns="45000" wrap="none"/>
          <a:p>
            <a:pPr algn="ctr"/>
            <a:r>
              <a:rPr lang="en-US"/>
              <a:t>Window Manager</a:t>
            </a:r>
            <a:endParaRPr/>
          </a:p>
        </p:txBody>
      </p:sp>
      <p:sp>
        <p:nvSpPr>
          <p:cNvPr id="98" name="CustomShape 14"/>
          <p:cNvSpPr/>
          <p:nvPr/>
        </p:nvSpPr>
        <p:spPr>
          <a:xfrm>
            <a:off x="5724360" y="3240360"/>
            <a:ext cx="2304000" cy="288000"/>
          </a:xfrm>
          <a:prstGeom prst="rect">
            <a:avLst/>
          </a:prstGeom>
          <a:solidFill>
            <a:srgbClr val="cfe7f5"/>
          </a:solidFill>
          <a:ln>
            <a:solidFill>
              <a:srgbClr val="808080"/>
            </a:solidFill>
          </a:ln>
        </p:spPr>
        <p:txBody>
          <a:bodyPr anchor="ctr" bIns="45000" lIns="90000" rIns="90000" tIns="45000" wrap="none"/>
          <a:p>
            <a:pPr algn="ctr"/>
            <a:r>
              <a:rPr lang="en-US"/>
              <a:t>Notification Manager</a:t>
            </a:r>
            <a:endParaRPr/>
          </a:p>
        </p:txBody>
      </p:sp>
      <p:sp>
        <p:nvSpPr>
          <p:cNvPr id="99" name="CustomShape 15"/>
          <p:cNvSpPr/>
          <p:nvPr/>
        </p:nvSpPr>
        <p:spPr>
          <a:xfrm>
            <a:off x="1080360" y="3672360"/>
            <a:ext cx="2160000" cy="288000"/>
          </a:xfrm>
          <a:prstGeom prst="rect">
            <a:avLst/>
          </a:prstGeom>
          <a:solidFill>
            <a:srgbClr val="cfe7f5"/>
          </a:solidFill>
          <a:ln>
            <a:solidFill>
              <a:srgbClr val="808080"/>
            </a:solidFill>
          </a:ln>
        </p:spPr>
        <p:txBody>
          <a:bodyPr anchor="ctr" bIns="45000" lIns="90000" rIns="90000" tIns="45000" wrap="none"/>
          <a:p>
            <a:pPr algn="ctr"/>
            <a:r>
              <a:rPr lang="en-US"/>
              <a:t>Resource Manager</a:t>
            </a:r>
            <a:endParaRPr/>
          </a:p>
        </p:txBody>
      </p:sp>
      <p:sp>
        <p:nvSpPr>
          <p:cNvPr id="100" name="CustomShape 16"/>
          <p:cNvSpPr/>
          <p:nvPr/>
        </p:nvSpPr>
        <p:spPr>
          <a:xfrm>
            <a:off x="3384360" y="3672360"/>
            <a:ext cx="2160000" cy="288000"/>
          </a:xfrm>
          <a:prstGeom prst="rect">
            <a:avLst/>
          </a:prstGeom>
          <a:solidFill>
            <a:srgbClr val="cfe7f5"/>
          </a:solidFill>
          <a:ln>
            <a:solidFill>
              <a:srgbClr val="808080"/>
            </a:solidFill>
          </a:ln>
        </p:spPr>
        <p:txBody>
          <a:bodyPr anchor="ctr" bIns="45000" lIns="90000" rIns="90000" tIns="45000" wrap="none"/>
          <a:p>
            <a:pPr algn="ctr"/>
            <a:r>
              <a:rPr lang="en-US"/>
              <a:t>View System</a:t>
            </a:r>
            <a:endParaRPr/>
          </a:p>
        </p:txBody>
      </p:sp>
      <p:sp>
        <p:nvSpPr>
          <p:cNvPr id="101" name="CustomShape 17"/>
          <p:cNvSpPr/>
          <p:nvPr/>
        </p:nvSpPr>
        <p:spPr>
          <a:xfrm>
            <a:off x="5724360" y="3672360"/>
            <a:ext cx="2304000" cy="288000"/>
          </a:xfrm>
          <a:prstGeom prst="rect">
            <a:avLst/>
          </a:prstGeom>
          <a:solidFill>
            <a:srgbClr val="cfe7f5"/>
          </a:solidFill>
          <a:ln>
            <a:solidFill>
              <a:srgbClr val="808080"/>
            </a:solidFill>
          </a:ln>
        </p:spPr>
        <p:txBody>
          <a:bodyPr anchor="ctr" bIns="45000" lIns="90000" rIns="90000" tIns="45000" wrap="none"/>
          <a:p>
            <a:pPr algn="ctr"/>
            <a:r>
              <a:rPr lang="en-US"/>
              <a:t>Telephony Manager</a:t>
            </a:r>
            <a:endParaRPr/>
          </a:p>
        </p:txBody>
      </p:sp>
      <p:sp>
        <p:nvSpPr>
          <p:cNvPr id="102" name="CustomShape 18"/>
          <p:cNvSpPr/>
          <p:nvPr/>
        </p:nvSpPr>
        <p:spPr>
          <a:xfrm>
            <a:off x="860400" y="4281480"/>
            <a:ext cx="5043960" cy="1262880"/>
          </a:xfrm>
          <a:prstGeom prst="rect">
            <a:avLst/>
          </a:prstGeom>
          <a:solidFill>
            <a:srgbClr val="ffffff"/>
          </a:solidFill>
          <a:ln>
            <a:solidFill>
              <a:srgbClr val="808080"/>
            </a:solidFill>
          </a:ln>
        </p:spPr>
      </p:sp>
      <p:sp>
        <p:nvSpPr>
          <p:cNvPr id="103" name="CustomShape 19"/>
          <p:cNvSpPr/>
          <p:nvPr/>
        </p:nvSpPr>
        <p:spPr>
          <a:xfrm>
            <a:off x="6048360" y="4281480"/>
            <a:ext cx="3099960" cy="1262880"/>
          </a:xfrm>
          <a:prstGeom prst="rect">
            <a:avLst/>
          </a:prstGeom>
          <a:solidFill>
            <a:srgbClr val="ffffff"/>
          </a:solidFill>
          <a:ln>
            <a:solidFill>
              <a:srgbClr val="808080"/>
            </a:solidFill>
          </a:ln>
        </p:spPr>
      </p:sp>
      <p:sp>
        <p:nvSpPr>
          <p:cNvPr id="104" name="CustomShape 20"/>
          <p:cNvSpPr/>
          <p:nvPr/>
        </p:nvSpPr>
        <p:spPr>
          <a:xfrm>
            <a:off x="1080360" y="4680360"/>
            <a:ext cx="2160000" cy="288000"/>
          </a:xfrm>
          <a:prstGeom prst="rect">
            <a:avLst/>
          </a:prstGeom>
          <a:solidFill>
            <a:srgbClr val="cfe7f5"/>
          </a:solidFill>
          <a:ln>
            <a:solidFill>
              <a:srgbClr val="808080"/>
            </a:solidFill>
          </a:ln>
        </p:spPr>
        <p:txBody>
          <a:bodyPr anchor="ctr" bIns="45000" lIns="90000" rIns="90000" tIns="45000" wrap="none"/>
          <a:p>
            <a:pPr algn="ctr"/>
            <a:r>
              <a:rPr lang="en-US"/>
              <a:t>SQLite</a:t>
            </a:r>
            <a:endParaRPr/>
          </a:p>
        </p:txBody>
      </p:sp>
      <p:sp>
        <p:nvSpPr>
          <p:cNvPr id="105" name="CustomShape 21"/>
          <p:cNvSpPr/>
          <p:nvPr/>
        </p:nvSpPr>
        <p:spPr>
          <a:xfrm>
            <a:off x="3384360" y="4680360"/>
            <a:ext cx="2160000" cy="288000"/>
          </a:xfrm>
          <a:prstGeom prst="rect">
            <a:avLst/>
          </a:prstGeom>
          <a:solidFill>
            <a:srgbClr val="cfe7f5"/>
          </a:solidFill>
          <a:ln>
            <a:solidFill>
              <a:srgbClr val="808080"/>
            </a:solidFill>
          </a:ln>
        </p:spPr>
        <p:txBody>
          <a:bodyPr anchor="ctr" bIns="45000" lIns="90000" rIns="90000" tIns="45000" wrap="none"/>
          <a:p>
            <a:pPr algn="ctr"/>
            <a:r>
              <a:rPr lang="en-US"/>
              <a:t>Libc</a:t>
            </a:r>
            <a:endParaRPr/>
          </a:p>
        </p:txBody>
      </p:sp>
      <p:sp>
        <p:nvSpPr>
          <p:cNvPr id="106" name="CustomShape 22"/>
          <p:cNvSpPr/>
          <p:nvPr/>
        </p:nvSpPr>
        <p:spPr>
          <a:xfrm>
            <a:off x="1080360" y="5040360"/>
            <a:ext cx="2160000" cy="288000"/>
          </a:xfrm>
          <a:prstGeom prst="rect">
            <a:avLst/>
          </a:prstGeom>
          <a:solidFill>
            <a:srgbClr val="cfe7f5"/>
          </a:solidFill>
          <a:ln>
            <a:solidFill>
              <a:srgbClr val="808080"/>
            </a:solidFill>
          </a:ln>
        </p:spPr>
        <p:txBody>
          <a:bodyPr anchor="ctr" bIns="45000" lIns="90000" rIns="90000" tIns="45000" wrap="none"/>
          <a:p>
            <a:pPr algn="ctr"/>
            <a:r>
              <a:rPr lang="en-US"/>
              <a:t>Audio Manager</a:t>
            </a:r>
            <a:endParaRPr/>
          </a:p>
        </p:txBody>
      </p:sp>
      <p:sp>
        <p:nvSpPr>
          <p:cNvPr id="107" name="CustomShape 23"/>
          <p:cNvSpPr/>
          <p:nvPr/>
        </p:nvSpPr>
        <p:spPr>
          <a:xfrm>
            <a:off x="3384360" y="5040360"/>
            <a:ext cx="2160000" cy="288000"/>
          </a:xfrm>
          <a:prstGeom prst="rect">
            <a:avLst/>
          </a:prstGeom>
          <a:solidFill>
            <a:srgbClr val="cfe7f5"/>
          </a:solidFill>
          <a:ln>
            <a:solidFill>
              <a:srgbClr val="808080"/>
            </a:solidFill>
          </a:ln>
        </p:spPr>
        <p:txBody>
          <a:bodyPr anchor="ctr" bIns="45000" lIns="90000" rIns="90000" tIns="45000" wrap="none"/>
          <a:p>
            <a:pPr algn="ctr"/>
            <a:r>
              <a:rPr lang="en-US"/>
              <a:t>OpenGL|SL</a:t>
            </a:r>
            <a:endParaRPr/>
          </a:p>
        </p:txBody>
      </p:sp>
      <p:sp>
        <p:nvSpPr>
          <p:cNvPr id="108" name="CustomShape 24"/>
          <p:cNvSpPr/>
          <p:nvPr/>
        </p:nvSpPr>
        <p:spPr>
          <a:xfrm>
            <a:off x="6552360" y="4680360"/>
            <a:ext cx="2160000" cy="288000"/>
          </a:xfrm>
          <a:prstGeom prst="rect">
            <a:avLst/>
          </a:prstGeom>
          <a:solidFill>
            <a:srgbClr val="cfe7f5"/>
          </a:solidFill>
          <a:ln>
            <a:solidFill>
              <a:srgbClr val="808080"/>
            </a:solidFill>
          </a:ln>
        </p:spPr>
        <p:txBody>
          <a:bodyPr anchor="ctr" bIns="45000" lIns="90000" rIns="90000" tIns="45000" wrap="none"/>
          <a:p>
            <a:pPr algn="ctr"/>
            <a:r>
              <a:rPr lang="en-US"/>
              <a:t>Core Libraries</a:t>
            </a:r>
            <a:endParaRPr/>
          </a:p>
        </p:txBody>
      </p:sp>
      <p:sp>
        <p:nvSpPr>
          <p:cNvPr id="109" name="CustomShape 25"/>
          <p:cNvSpPr/>
          <p:nvPr/>
        </p:nvSpPr>
        <p:spPr>
          <a:xfrm>
            <a:off x="6336360" y="5040360"/>
            <a:ext cx="2592000" cy="288000"/>
          </a:xfrm>
          <a:prstGeom prst="rect">
            <a:avLst/>
          </a:prstGeom>
          <a:solidFill>
            <a:srgbClr val="cfe7f5"/>
          </a:solidFill>
          <a:ln>
            <a:solidFill>
              <a:srgbClr val="808080"/>
            </a:solidFill>
          </a:ln>
        </p:spPr>
        <p:txBody>
          <a:bodyPr anchor="ctr" bIns="45000" lIns="90000" rIns="90000" tIns="45000" wrap="none"/>
          <a:p>
            <a:pPr algn="ctr"/>
            <a:r>
              <a:rPr lang="en-US"/>
              <a:t>Dalvik Virtual Machine</a:t>
            </a:r>
            <a:endParaRPr/>
          </a:p>
        </p:txBody>
      </p:sp>
      <p:sp>
        <p:nvSpPr>
          <p:cNvPr id="110" name="CustomShape 26"/>
          <p:cNvSpPr/>
          <p:nvPr/>
        </p:nvSpPr>
        <p:spPr>
          <a:xfrm>
            <a:off x="860400" y="5649480"/>
            <a:ext cx="8283960" cy="830880"/>
          </a:xfrm>
          <a:prstGeom prst="rect">
            <a:avLst/>
          </a:prstGeom>
          <a:solidFill>
            <a:srgbClr val="ffffff"/>
          </a:solidFill>
          <a:ln>
            <a:solidFill>
              <a:srgbClr val="808080"/>
            </a:solidFill>
          </a:ln>
        </p:spPr>
        <p:txBody>
          <a:bodyPr bIns="45000" lIns="90000" rIns="90000" tIns="45000" wrap="none"/>
          <a:p>
            <a:pPr algn="ctr"/>
            <a:r>
              <a:rPr lang="en-US"/>
              <a:t>ハードウェア</a:t>
            </a:r>
            <a:endParaRPr/>
          </a:p>
        </p:txBody>
      </p:sp>
      <p:sp>
        <p:nvSpPr>
          <p:cNvPr id="111" name="CustomShape 27"/>
          <p:cNvSpPr/>
          <p:nvPr/>
        </p:nvSpPr>
        <p:spPr>
          <a:xfrm>
            <a:off x="1080360" y="6048360"/>
            <a:ext cx="1080000" cy="288000"/>
          </a:xfrm>
          <a:prstGeom prst="rect">
            <a:avLst/>
          </a:prstGeom>
          <a:solidFill>
            <a:srgbClr val="cfe7f5"/>
          </a:solidFill>
          <a:ln>
            <a:solidFill>
              <a:srgbClr val="808080"/>
            </a:solidFill>
          </a:ln>
        </p:spPr>
        <p:txBody>
          <a:bodyPr anchor="ctr" bIns="45000" lIns="90000" rIns="90000" tIns="45000" wrap="none"/>
          <a:p>
            <a:pPr algn="ctr"/>
            <a:r>
              <a:rPr lang="en-US"/>
              <a:t>Audio</a:t>
            </a:r>
            <a:endParaRPr/>
          </a:p>
        </p:txBody>
      </p:sp>
      <p:sp>
        <p:nvSpPr>
          <p:cNvPr id="112" name="CustomShape 28"/>
          <p:cNvSpPr/>
          <p:nvPr/>
        </p:nvSpPr>
        <p:spPr>
          <a:xfrm>
            <a:off x="2376360" y="6048360"/>
            <a:ext cx="1296000" cy="288000"/>
          </a:xfrm>
          <a:prstGeom prst="rect">
            <a:avLst/>
          </a:prstGeom>
          <a:solidFill>
            <a:srgbClr val="cfe7f5"/>
          </a:solidFill>
          <a:ln>
            <a:solidFill>
              <a:srgbClr val="808080"/>
            </a:solidFill>
          </a:ln>
        </p:spPr>
        <p:txBody>
          <a:bodyPr anchor="ctr" bIns="45000" lIns="90000" rIns="90000" tIns="45000" wrap="none"/>
          <a:p>
            <a:pPr algn="ctr"/>
            <a:r>
              <a:rPr lang="en-US"/>
              <a:t>Camera</a:t>
            </a:r>
            <a:endParaRPr/>
          </a:p>
        </p:txBody>
      </p:sp>
      <p:sp>
        <p:nvSpPr>
          <p:cNvPr id="113" name="CustomShape 29"/>
          <p:cNvSpPr/>
          <p:nvPr/>
        </p:nvSpPr>
        <p:spPr>
          <a:xfrm>
            <a:off x="3888360" y="6048360"/>
            <a:ext cx="1512000" cy="288000"/>
          </a:xfrm>
          <a:prstGeom prst="rect">
            <a:avLst/>
          </a:prstGeom>
          <a:solidFill>
            <a:srgbClr val="cfe7f5"/>
          </a:solidFill>
          <a:ln>
            <a:solidFill>
              <a:srgbClr val="808080"/>
            </a:solidFill>
          </a:ln>
        </p:spPr>
        <p:txBody>
          <a:bodyPr anchor="ctr" bIns="45000" lIns="90000" rIns="90000" tIns="45000" wrap="none"/>
          <a:p>
            <a:pPr algn="ctr"/>
            <a:r>
              <a:rPr lang="en-US"/>
              <a:t>GPS</a:t>
            </a:r>
            <a:endParaRPr/>
          </a:p>
        </p:txBody>
      </p:sp>
      <p:sp>
        <p:nvSpPr>
          <p:cNvPr id="114" name="CustomShape 30"/>
          <p:cNvSpPr/>
          <p:nvPr/>
        </p:nvSpPr>
        <p:spPr>
          <a:xfrm>
            <a:off x="5616360" y="6048360"/>
            <a:ext cx="1512000" cy="288000"/>
          </a:xfrm>
          <a:prstGeom prst="rect">
            <a:avLst/>
          </a:prstGeom>
          <a:solidFill>
            <a:srgbClr val="cfe7f5"/>
          </a:solidFill>
          <a:ln>
            <a:solidFill>
              <a:srgbClr val="808080"/>
            </a:solidFill>
          </a:ln>
        </p:spPr>
        <p:txBody>
          <a:bodyPr anchor="ctr" bIns="45000" lIns="90000" rIns="90000" tIns="45000" wrap="none"/>
          <a:p>
            <a:pPr algn="ctr"/>
            <a:r>
              <a:rPr lang="en-US"/>
              <a:t>WiFi</a:t>
            </a:r>
            <a:endParaRPr/>
          </a:p>
        </p:txBody>
      </p:sp>
      <p:sp>
        <p:nvSpPr>
          <p:cNvPr id="115" name="CustomShape 31"/>
          <p:cNvSpPr/>
          <p:nvPr/>
        </p:nvSpPr>
        <p:spPr>
          <a:xfrm>
            <a:off x="7344360" y="6048360"/>
            <a:ext cx="1512000" cy="288000"/>
          </a:xfrm>
          <a:prstGeom prst="rect">
            <a:avLst/>
          </a:prstGeom>
          <a:solidFill>
            <a:srgbClr val="cfe7f5"/>
          </a:solidFill>
          <a:ln>
            <a:solidFill>
              <a:srgbClr val="808080"/>
            </a:solidFill>
          </a:ln>
        </p:spPr>
        <p:txBody>
          <a:bodyPr anchor="ctr" bIns="45000" lIns="90000" rIns="90000" tIns="45000" wrap="none"/>
          <a:p>
            <a:pPr algn="ctr"/>
            <a:r>
              <a:rPr lang="en-US"/>
              <a:t>Bluetooth</a:t>
            </a:r>
            <a:endParaRPr/>
          </a:p>
        </p:txBody>
      </p:sp>
      <p:sp>
        <p:nvSpPr>
          <p:cNvPr id="116" name="CustomShape 32"/>
          <p:cNvSpPr/>
          <p:nvPr/>
        </p:nvSpPr>
        <p:spPr>
          <a:xfrm>
            <a:off x="860400" y="6585480"/>
            <a:ext cx="8283960" cy="830880"/>
          </a:xfrm>
          <a:prstGeom prst="rect">
            <a:avLst/>
          </a:prstGeom>
          <a:solidFill>
            <a:srgbClr val="ffffff"/>
          </a:solidFill>
          <a:ln>
            <a:solidFill>
              <a:srgbClr val="808080"/>
            </a:solidFill>
          </a:ln>
        </p:spPr>
      </p:sp>
      <p:sp>
        <p:nvSpPr>
          <p:cNvPr id="117" name="CustomShape 33"/>
          <p:cNvSpPr/>
          <p:nvPr/>
        </p:nvSpPr>
        <p:spPr>
          <a:xfrm>
            <a:off x="1080360" y="6978600"/>
            <a:ext cx="1728000" cy="288000"/>
          </a:xfrm>
          <a:prstGeom prst="rect">
            <a:avLst/>
          </a:prstGeom>
          <a:solidFill>
            <a:srgbClr val="cfe7f5"/>
          </a:solidFill>
          <a:ln>
            <a:solidFill>
              <a:srgbClr val="808080"/>
            </a:solidFill>
          </a:ln>
        </p:spPr>
        <p:txBody>
          <a:bodyPr anchor="ctr" bIns="45000" lIns="90000" rIns="90000" tIns="45000" wrap="none"/>
          <a:p>
            <a:pPr algn="ctr"/>
            <a:r>
              <a:rPr lang="en-US"/>
              <a:t>Camera Driver</a:t>
            </a:r>
            <a:endParaRPr/>
          </a:p>
        </p:txBody>
      </p:sp>
      <p:sp>
        <p:nvSpPr>
          <p:cNvPr id="118" name="CustomShape 34"/>
          <p:cNvSpPr/>
          <p:nvPr/>
        </p:nvSpPr>
        <p:spPr>
          <a:xfrm>
            <a:off x="2952360" y="6978600"/>
            <a:ext cx="1512000" cy="288000"/>
          </a:xfrm>
          <a:prstGeom prst="rect">
            <a:avLst/>
          </a:prstGeom>
          <a:solidFill>
            <a:srgbClr val="cfe7f5"/>
          </a:solidFill>
          <a:ln>
            <a:solidFill>
              <a:srgbClr val="808080"/>
            </a:solidFill>
          </a:ln>
        </p:spPr>
        <p:txBody>
          <a:bodyPr anchor="ctr" bIns="45000" lIns="90000" rIns="90000" tIns="45000" wrap="none"/>
          <a:p>
            <a:pPr algn="ctr"/>
            <a:r>
              <a:rPr lang="en-US"/>
              <a:t>Audio Driver</a:t>
            </a:r>
            <a:endParaRPr/>
          </a:p>
        </p:txBody>
      </p:sp>
      <p:sp>
        <p:nvSpPr>
          <p:cNvPr id="119" name="CustomShape 35"/>
          <p:cNvSpPr/>
          <p:nvPr/>
        </p:nvSpPr>
        <p:spPr>
          <a:xfrm>
            <a:off x="4644360" y="6978600"/>
            <a:ext cx="1512000" cy="288000"/>
          </a:xfrm>
          <a:prstGeom prst="rect">
            <a:avLst/>
          </a:prstGeom>
          <a:solidFill>
            <a:srgbClr val="cfe7f5"/>
          </a:solidFill>
          <a:ln>
            <a:solidFill>
              <a:srgbClr val="808080"/>
            </a:solidFill>
          </a:ln>
        </p:spPr>
        <p:txBody>
          <a:bodyPr anchor="ctr" bIns="45000" lIns="90000" rIns="90000" tIns="45000" wrap="none"/>
          <a:p>
            <a:pPr algn="ctr"/>
            <a:r>
              <a:rPr lang="en-US"/>
              <a:t>WiFi Driver</a:t>
            </a:r>
            <a:endParaRPr/>
          </a:p>
        </p:txBody>
      </p:sp>
      <p:sp>
        <p:nvSpPr>
          <p:cNvPr id="120" name="CustomShape 36"/>
          <p:cNvSpPr/>
          <p:nvPr/>
        </p:nvSpPr>
        <p:spPr>
          <a:xfrm>
            <a:off x="6336360" y="6978600"/>
            <a:ext cx="1872000" cy="288000"/>
          </a:xfrm>
          <a:prstGeom prst="rect">
            <a:avLst/>
          </a:prstGeom>
          <a:solidFill>
            <a:srgbClr val="cfe7f5"/>
          </a:solidFill>
          <a:ln>
            <a:solidFill>
              <a:srgbClr val="808080"/>
            </a:solidFill>
          </a:ln>
        </p:spPr>
        <p:txBody>
          <a:bodyPr anchor="ctr" bIns="45000" lIns="90000" rIns="90000" tIns="45000" wrap="none"/>
          <a:p>
            <a:pPr algn="ctr"/>
            <a:r>
              <a:rPr lang="en-US"/>
              <a:t>Bluetooth Driver</a:t>
            </a:r>
            <a:endParaRPr/>
          </a:p>
        </p:txBody>
      </p:sp>
      <p:sp>
        <p:nvSpPr>
          <p:cNvPr id="121" name="CustomShape 37"/>
          <p:cNvSpPr/>
          <p:nvPr/>
        </p:nvSpPr>
        <p:spPr>
          <a:xfrm>
            <a:off x="6912360" y="1440360"/>
            <a:ext cx="1368000" cy="720000"/>
          </a:xfrm>
          <a:prstGeom prst="rect">
            <a:avLst/>
          </a:prstGeom>
          <a:solidFill>
            <a:srgbClr val="ffff00"/>
          </a:solidFill>
          <a:ln>
            <a:solidFill>
              <a:srgbClr val="808080"/>
            </a:solidFill>
          </a:ln>
        </p:spPr>
        <p:txBody>
          <a:bodyPr anchor="ctr" bIns="45000" lIns="90000" rIns="90000" tIns="45000" wrap="none"/>
          <a:p>
            <a:pPr algn="ctr"/>
            <a:r>
              <a:rPr lang="en-US"/>
              <a:t>Java </a:t>
            </a:r>
            <a:r>
              <a:rPr lang="en-US"/>
              <a:t>アプリ</a:t>
            </a:r>
            <a:endParaRPr/>
          </a:p>
        </p:txBody>
      </p:sp>
      <p:cxnSp>
        <p:nvCxnSpPr>
          <p:cNvPr id="122" name="Line 38"/>
          <p:cNvCxnSpPr/>
          <p:nvPr/>
        </p:nvCxnSpPr>
        <p:spPr>
          <xfrm>
            <a:off x="0" y="0"/>
            <a:ext cx="360" cy="360"/>
          </xfrm>
          <a:prstGeom prst="line">
            <a:avLst/>
          </a:prstGeom>
          <a:ln w="36000">
            <a:solidFill>
              <a:srgbClr val="ff0000"/>
            </a:solidFill>
            <a:round/>
            <a:tailEnd len="med" type="triangle" w="med"/>
          </a:ln>
        </p:spPr>
      </p:cxnSp>
      <p:sp>
        <p:nvSpPr>
          <p:cNvPr id="123" name="CustomShape 39"/>
          <p:cNvSpPr/>
          <p:nvPr/>
        </p:nvSpPr>
        <p:spPr>
          <a:xfrm>
            <a:off x="4104360" y="1368360"/>
            <a:ext cx="1656000" cy="288000"/>
          </a:xfrm>
          <a:prstGeom prst="rect">
            <a:avLst/>
          </a:prstGeom>
        </p:spPr>
        <p:txBody>
          <a:bodyPr anchor="ctr" bIns="45000" lIns="90000" rIns="90000" tIns="45000" wrap="none"/>
          <a:p>
            <a:pPr algn="ctr"/>
            <a:r>
              <a:rPr lang="en-US"/>
              <a:t>アプリケーション</a:t>
            </a:r>
            <a:endParaRPr/>
          </a:p>
        </p:txBody>
      </p:sp>
      <p:sp>
        <p:nvSpPr>
          <p:cNvPr id="124" name="CustomShape 40"/>
          <p:cNvSpPr/>
          <p:nvPr/>
        </p:nvSpPr>
        <p:spPr>
          <a:xfrm>
            <a:off x="3250440" y="2811240"/>
            <a:ext cx="3301920" cy="288000"/>
          </a:xfrm>
          <a:prstGeom prst="rect">
            <a:avLst/>
          </a:prstGeom>
        </p:spPr>
        <p:txBody>
          <a:bodyPr anchor="ctr" bIns="45000" lIns="90000" rIns="90000" tIns="45000" wrap="none"/>
          <a:p>
            <a:pPr algn="ctr"/>
            <a:r>
              <a:rPr lang="en-US"/>
              <a:t>アプリケーションフレームワーク</a:t>
            </a:r>
            <a:endParaRPr/>
          </a:p>
        </p:txBody>
      </p:sp>
      <p:sp>
        <p:nvSpPr>
          <p:cNvPr id="125" name="CustomShape 41"/>
          <p:cNvSpPr/>
          <p:nvPr/>
        </p:nvSpPr>
        <p:spPr>
          <a:xfrm>
            <a:off x="6660360" y="4320360"/>
            <a:ext cx="1872000" cy="288000"/>
          </a:xfrm>
          <a:prstGeom prst="rect">
            <a:avLst/>
          </a:prstGeom>
        </p:spPr>
        <p:txBody>
          <a:bodyPr anchor="ctr" bIns="45000" lIns="90000" rIns="90000" tIns="45000" wrap="none"/>
          <a:p>
            <a:pPr algn="ctr"/>
            <a:r>
              <a:rPr lang="en-US"/>
              <a:t>Android Runtime</a:t>
            </a:r>
            <a:endParaRPr/>
          </a:p>
        </p:txBody>
      </p:sp>
      <p:sp>
        <p:nvSpPr>
          <p:cNvPr id="126" name="CustomShape 42"/>
          <p:cNvSpPr/>
          <p:nvPr/>
        </p:nvSpPr>
        <p:spPr>
          <a:xfrm>
            <a:off x="2664360" y="4320360"/>
            <a:ext cx="1295640" cy="288000"/>
          </a:xfrm>
          <a:prstGeom prst="rect">
            <a:avLst/>
          </a:prstGeom>
        </p:spPr>
        <p:txBody>
          <a:bodyPr anchor="ctr" bIns="45000" lIns="90000" rIns="90000" tIns="45000" wrap="none"/>
          <a:p>
            <a:pPr algn="ctr"/>
            <a:r>
              <a:rPr lang="en-US"/>
              <a:t>ライブラリ</a:t>
            </a:r>
            <a:endParaRPr/>
          </a:p>
        </p:txBody>
      </p:sp>
      <p:cxnSp>
        <p:nvCxnSpPr>
          <p:cNvPr id="127" name="Line 43"/>
          <p:cNvCxnSpPr/>
          <p:nvPr/>
        </p:nvCxnSpPr>
        <p:spPr>
          <xfrm>
            <a:off x="0" y="0"/>
            <a:ext cx="360" cy="360"/>
          </xfrm>
          <a:prstGeom prst="line">
            <a:avLst/>
          </a:prstGeom>
          <a:ln w="36000">
            <a:solidFill>
              <a:srgbClr val="ff0000"/>
            </a:solidFill>
            <a:round/>
            <a:tailEnd len="med" type="triangle" w="med"/>
          </a:ln>
        </p:spPr>
      </p:cxnSp>
      <p:cxnSp>
        <p:nvCxnSpPr>
          <p:cNvPr id="128" name="Line 44"/>
          <p:cNvCxnSpPr/>
          <p:nvPr/>
        </p:nvCxnSpPr>
        <p:spPr>
          <xfrm>
            <a:off x="0" y="0"/>
            <a:ext cx="360" cy="360"/>
          </xfrm>
          <a:prstGeom prst="line">
            <a:avLst/>
          </a:prstGeom>
          <a:ln w="36000">
            <a:solidFill>
              <a:srgbClr val="ff0000"/>
            </a:solidFill>
            <a:round/>
            <a:tailEnd len="med" type="triangle" w="med"/>
          </a:ln>
        </p:spPr>
      </p:cxnSp>
      <p:sp>
        <p:nvSpPr>
          <p:cNvPr id="129" name="CustomShape 45"/>
          <p:cNvSpPr/>
          <p:nvPr/>
        </p:nvSpPr>
        <p:spPr>
          <a:xfrm>
            <a:off x="4065480" y="6585480"/>
            <a:ext cx="1872000" cy="288000"/>
          </a:xfrm>
          <a:prstGeom prst="rect">
            <a:avLst/>
          </a:prstGeom>
        </p:spPr>
        <p:txBody>
          <a:bodyPr anchor="ctr" bIns="45000" lIns="90000" rIns="90000" tIns="45000" wrap="none"/>
          <a:p>
            <a:pPr algn="ctr"/>
            <a:r>
              <a:rPr lang="en-US"/>
              <a:t>Linux</a:t>
            </a:r>
            <a:r>
              <a:rPr lang="en-US"/>
              <a:t>カーネル</a:t>
            </a:r>
            <a:endParaRPr/>
          </a:p>
        </p:txBody>
      </p:sp>
      <p:sp>
        <p:nvSpPr>
          <p:cNvPr id="130" name="CustomShape 46"/>
          <p:cNvSpPr/>
          <p:nvPr/>
        </p:nvSpPr>
        <p:spPr>
          <a:xfrm>
            <a:off x="4608000" y="4104000"/>
            <a:ext cx="1368000" cy="720000"/>
          </a:xfrm>
          <a:prstGeom prst="rect">
            <a:avLst/>
          </a:prstGeom>
          <a:solidFill>
            <a:srgbClr val="ffff00"/>
          </a:solidFill>
          <a:ln>
            <a:solidFill>
              <a:srgbClr val="808080"/>
            </a:solidFill>
          </a:ln>
        </p:spPr>
        <p:txBody>
          <a:bodyPr anchor="ctr" bIns="45000" lIns="90000" rIns="90000" tIns="45000" wrap="none"/>
          <a:p>
            <a:pPr algn="ctr"/>
            <a:r>
              <a:rPr lang="en-US"/>
              <a:t>NDK</a:t>
            </a:r>
            <a:endParaRPr/>
          </a:p>
          <a:p>
            <a:pPr algn="ctr"/>
            <a:r>
              <a:rPr lang="en-US"/>
              <a:t>コード</a:t>
            </a:r>
            <a:endParaRPr/>
          </a:p>
        </p:txBody>
      </p:sp>
      <p:cxnSp>
        <p:nvCxnSpPr>
          <p:cNvPr id="131" name="Line 47"/>
          <p:cNvCxnSpPr/>
          <p:nvPr/>
        </p:nvCxnSpPr>
        <p:spPr>
          <xfrm>
            <a:off x="0" y="0"/>
            <a:ext cx="360" cy="360"/>
          </xfrm>
          <a:prstGeom prst="line">
            <a:avLst/>
          </a:prstGeom>
          <a:ln w="36000">
            <a:solidFill>
              <a:srgbClr val="ff0000"/>
            </a:solidFill>
            <a:round/>
            <a:tailEnd len="med" type="triangle" w="med"/>
          </a:ln>
        </p:spPr>
      </p:cxnSp>
    </p:spTree>
  </p:cSld>
  <p:timing>
    <p:tnLst>
      <p:par>
        <p:cTn dur="indefinite" id="31" nodeType="tmRoot" restart="never">
          <p:childTnLst>
            <p:seq>
              <p:cTn id="32" nodeType="mainSeq">
                <p:childTnLst>
                  <p:par>
                    <p:cTn fill="freeze" id="33">
                      <p:stCondLst>
                        <p:cond delay="indefinite"/>
                      </p:stCondLst>
                      <p:childTnLst>
                        <p:par>
                          <p:cTn fill="freeze" id="34">
                            <p:stCondLst>
                              <p:cond delay="0"/>
                            </p:stCondLst>
                            <p:childTnLst>
                              <p:par>
                                <p:cTn fill="hold" id="35" nodeType="clickEffect" presetClass="entr" presetID="2" presetSubtype="4">
                                  <p:stCondLst>
                                    <p:cond delay="0"/>
                                  </p:stCondLst>
                                  <p:childTnLst>
                                    <p:set>
                                      <p:cBhvr>
                                        <p:cTn dur="1" fill="hold" id="36">
                                          <p:stCondLst>
                                            <p:cond delay="0"/>
                                          </p:stCondLst>
                                        </p:cTn>
                                        <p:tgtEl>
                                          <p:spTgt spid="121"/>
                                        </p:tgtEl>
                                        <p:attrNameLst>
                                          <p:attrName>style.visibility</p:attrName>
                                        </p:attrNameLst>
                                      </p:cBhvr>
                                      <p:to>
                                        <p:strVal val="visible"/>
                                      </p:to>
                                    </p:set>
                                    <p:anim calcmode="lin" valueType="num">
                                      <p:cBhvr additive="repl">
                                        <p:cTn dur="500" fill="hold" id="37"/>
                                        <p:tgtEl>
                                          <p:spTgt spid="121"/>
                                        </p:tgtEl>
                                        <p:attrNameLst>
                                          <p:attrName>ppt_x</p:attrName>
                                        </p:attrNameLst>
                                      </p:cBhvr>
                                      <p:tavLst>
                                        <p:tav tm="0">
                                          <p:val>
                                            <p:strVal val="#ppt_x"/>
                                          </p:val>
                                        </p:tav>
                                        <p:tav tm="100000">
                                          <p:val>
                                            <p:strVal val="#ppt_x"/>
                                          </p:val>
                                        </p:tav>
                                      </p:tavLst>
                                    </p:anim>
                                    <p:anim calcmode="lin" valueType="num">
                                      <p:cBhvr additive="repl">
                                        <p:cTn dur="500" fill="hold" id="38"/>
                                        <p:tgtEl>
                                          <p:spTgt spid="121"/>
                                        </p:tgtEl>
                                        <p:attrNameLst>
                                          <p:attrName>ppt_y</p:attrName>
                                        </p:attrNameLst>
                                      </p:cBhvr>
                                      <p:tavLst>
                                        <p:tav tm="0">
                                          <p:val>
                                            <p:strVal val="1+#ppt_h/2"/>
                                          </p:val>
                                        </p:tav>
                                        <p:tav tm="100000">
                                          <p:val>
                                            <p:strVal val="#ppt_y"/>
                                          </p:val>
                                        </p:tav>
                                      </p:tavLst>
                                    </p:anim>
                                  </p:childTnLst>
                                </p:cTn>
                              </p:par>
                            </p:childTnLst>
                          </p:cTn>
                        </p:par>
                      </p:childTnLst>
                    </p:cTn>
                  </p:par>
                  <p:par>
                    <p:cTn fill="freeze" id="39">
                      <p:stCondLst>
                        <p:cond delay="indefinite"/>
                      </p:stCondLst>
                      <p:childTnLst>
                        <p:par>
                          <p:cTn fill="freeze" id="40">
                            <p:stCondLst>
                              <p:cond delay="0"/>
                            </p:stCondLst>
                            <p:childTnLst>
                              <p:par>
                                <p:cTn fill="hold" id="41" nodeType="clickEffect" presetClass="entr" presetID="2" presetSubtype="4">
                                  <p:stCondLst>
                                    <p:cond delay="0"/>
                                  </p:stCondLst>
                                  <p:childTnLst>
                                    <p:set>
                                      <p:cBhvr>
                                        <p:cTn dur="1" fill="hold" id="42">
                                          <p:stCondLst>
                                            <p:cond delay="0"/>
                                          </p:stCondLst>
                                        </p:cTn>
                                        <p:tgtEl>
                                          <p:spTgt spid="130"/>
                                        </p:tgtEl>
                                        <p:attrNameLst>
                                          <p:attrName>style.visibility</p:attrName>
                                        </p:attrNameLst>
                                      </p:cBhvr>
                                      <p:to>
                                        <p:strVal val="visible"/>
                                      </p:to>
                                    </p:set>
                                    <p:anim calcmode="lin" valueType="num">
                                      <p:cBhvr additive="repl">
                                        <p:cTn dur="500" fill="hold" id="43"/>
                                        <p:tgtEl>
                                          <p:spTgt spid="130"/>
                                        </p:tgtEl>
                                        <p:attrNameLst>
                                          <p:attrName>ppt_x</p:attrName>
                                        </p:attrNameLst>
                                      </p:cBhvr>
                                      <p:tavLst>
                                        <p:tav tm="0">
                                          <p:val>
                                            <p:strVal val="#ppt_x"/>
                                          </p:val>
                                        </p:tav>
                                        <p:tav tm="100000">
                                          <p:val>
                                            <p:strVal val="#ppt_x"/>
                                          </p:val>
                                        </p:tav>
                                      </p:tavLst>
                                    </p:anim>
                                    <p:anim calcmode="lin" valueType="num">
                                      <p:cBhvr additive="repl">
                                        <p:cTn dur="500" fill="hold" id="44"/>
                                        <p:tgtEl>
                                          <p:spTgt spid="130"/>
                                        </p:tgtEl>
                                        <p:attrNameLst>
                                          <p:attrName>ppt_y</p:attrName>
                                        </p:attrNameLst>
                                      </p:cBhvr>
                                      <p:tavLst>
                                        <p:tav tm="0">
                                          <p:val>
                                            <p:strVal val="1+#ppt_h/2"/>
                                          </p:val>
                                        </p:tav>
                                        <p:tav tm="100000">
                                          <p:val>
                                            <p:strVal val="#ppt_y"/>
                                          </p:val>
                                        </p:tav>
                                      </p:tavLst>
                                    </p:anim>
                                  </p:childTnLst>
                                </p:cTn>
                              </p:par>
                            </p:childTnLst>
                          </p:cTn>
                        </p:par>
                      </p:childTnLst>
                    </p:cTn>
                  </p:par>
                  <p:par>
                    <p:cTn fill="freeze" id="45">
                      <p:stCondLst>
                        <p:cond delay="indefinite"/>
                      </p:stCondLst>
                      <p:childTnLst>
                        <p:par>
                          <p:cTn fill="freeze" id="46">
                            <p:stCondLst>
                              <p:cond delay="0"/>
                            </p:stCondLst>
                            <p:childTnLst>
                              <p:par>
                                <p:cTn fill="hold" id="47" nodeType="clickEffect" presetClass="entr" presetID="14" presetSubtype="10">
                                  <p:stCondLst>
                                    <p:cond delay="0"/>
                                  </p:stCondLst>
                                  <p:childTnLst>
                                    <p:set>
                                      <p:cBhvr>
                                        <p:cTn dur="1" fill="hold" id="48">
                                          <p:stCondLst>
                                            <p:cond delay="0"/>
                                          </p:stCondLst>
                                        </p:cTn>
                                        <p:tgtEl>
                                          <p:spTgt spid="122"/>
                                        </p:tgtEl>
                                        <p:attrNameLst>
                                          <p:attrName>style.visibility</p:attrName>
                                        </p:attrNameLst>
                                      </p:cBhvr>
                                      <p:to>
                                        <p:strVal val="visible"/>
                                      </p:to>
                                    </p:set>
                                    <p:animEffect filter="randombar(horizontal)" transition="in">
                                      <p:cBhvr additive="repl">
                                        <p:cTn dur="500" fill="freeze" id="49"/>
                                        <p:tgtEl>
                                          <p:spTgt spid="122"/>
                                        </p:tgtEl>
                                      </p:cBhvr>
                                    </p:animEffect>
                                  </p:childTnLst>
                                </p:cTn>
                              </p:par>
                            </p:childTnLst>
                          </p:cTn>
                        </p:par>
                      </p:childTnLst>
                    </p:cTn>
                  </p:par>
                  <p:par>
                    <p:cTn fill="freeze" id="50">
                      <p:stCondLst>
                        <p:cond delay="indefinite"/>
                      </p:stCondLst>
                      <p:childTnLst>
                        <p:par>
                          <p:cTn fill="freeze" id="51">
                            <p:stCondLst>
                              <p:cond delay="0"/>
                            </p:stCondLst>
                            <p:childTnLst>
                              <p:par>
                                <p:cTn fill="hold" id="52" nodeType="clickEffect" presetClass="entr" presetID="14" presetSubtype="10">
                                  <p:stCondLst>
                                    <p:cond delay="0"/>
                                  </p:stCondLst>
                                  <p:childTnLst>
                                    <p:set>
                                      <p:cBhvr>
                                        <p:cTn dur="1" fill="hold" id="53">
                                          <p:stCondLst>
                                            <p:cond delay="0"/>
                                          </p:stCondLst>
                                        </p:cTn>
                                        <p:tgtEl>
                                          <p:spTgt spid="127"/>
                                        </p:tgtEl>
                                        <p:attrNameLst>
                                          <p:attrName>style.visibility</p:attrName>
                                        </p:attrNameLst>
                                      </p:cBhvr>
                                      <p:to>
                                        <p:strVal val="visible"/>
                                      </p:to>
                                    </p:set>
                                    <p:animEffect filter="randombar(horizontal)" transition="in">
                                      <p:cBhvr additive="repl">
                                        <p:cTn dur="500" fill="freeze" id="54"/>
                                        <p:tgtEl>
                                          <p:spTgt spid="127"/>
                                        </p:tgtEl>
                                      </p:cBhvr>
                                    </p:animEffect>
                                  </p:childTnLst>
                                </p:cTn>
                              </p:par>
                            </p:childTnLst>
                          </p:cTn>
                        </p:par>
                      </p:childTnLst>
                    </p:cTn>
                  </p:par>
                  <p:par>
                    <p:cTn fill="freeze" id="55">
                      <p:stCondLst>
                        <p:cond delay="indefinite"/>
                      </p:stCondLst>
                      <p:childTnLst>
                        <p:par>
                          <p:cTn fill="freeze" id="56">
                            <p:stCondLst>
                              <p:cond delay="0"/>
                            </p:stCondLst>
                            <p:childTnLst>
                              <p:par>
                                <p:cTn fill="hold" id="57" nodeType="clickEffect" presetClass="entr" presetID="14" presetSubtype="10">
                                  <p:stCondLst>
                                    <p:cond delay="0"/>
                                  </p:stCondLst>
                                  <p:childTnLst>
                                    <p:set>
                                      <p:cBhvr>
                                        <p:cTn dur="1" fill="hold" id="58">
                                          <p:stCondLst>
                                            <p:cond delay="0"/>
                                          </p:stCondLst>
                                        </p:cTn>
                                        <p:tgtEl>
                                          <p:spTgt spid="131"/>
                                        </p:tgtEl>
                                        <p:attrNameLst>
                                          <p:attrName>style.visibility</p:attrName>
                                        </p:attrNameLst>
                                      </p:cBhvr>
                                      <p:to>
                                        <p:strVal val="visible"/>
                                      </p:to>
                                    </p:set>
                                    <p:animEffect filter="randombar(horizontal)" transition="in">
                                      <p:cBhvr additive="repl">
                                        <p:cTn dur="500" fill="freeze" id="59"/>
                                        <p:tgtEl>
                                          <p:spTgt spid="131"/>
                                        </p:tgtEl>
                                      </p:cBhvr>
                                    </p:animEffect>
                                  </p:childTnLst>
                                </p:cTn>
                              </p:par>
                            </p:childTnLst>
                          </p:cTn>
                        </p:par>
                      </p:childTnLst>
                    </p:cTn>
                  </p:par>
                  <p:par>
                    <p:cTn fill="freeze" id="60">
                      <p:stCondLst>
                        <p:cond delay="indefinite"/>
                      </p:stCondLst>
                      <p:childTnLst>
                        <p:par>
                          <p:cTn fill="freeze" id="61">
                            <p:stCondLst>
                              <p:cond delay="0"/>
                            </p:stCondLst>
                            <p:childTnLst>
                              <p:par>
                                <p:cTn fill="hold" id="62" nodeType="clickEffect" presetClass="entr" presetID="14" presetSubtype="10">
                                  <p:stCondLst>
                                    <p:cond delay="0"/>
                                  </p:stCondLst>
                                  <p:childTnLst>
                                    <p:set>
                                      <p:cBhvr>
                                        <p:cTn dur="1" fill="hold" id="63">
                                          <p:stCondLst>
                                            <p:cond delay="0"/>
                                          </p:stCondLst>
                                        </p:cTn>
                                        <p:tgtEl>
                                          <p:spTgt spid="128"/>
                                        </p:tgtEl>
                                        <p:attrNameLst>
                                          <p:attrName>style.visibility</p:attrName>
                                        </p:attrNameLst>
                                      </p:cBhvr>
                                      <p:to>
                                        <p:strVal val="visible"/>
                                      </p:to>
                                    </p:set>
                                    <p:animEffect filter="randombar(horizontal)" transition="in">
                                      <p:cBhvr additive="repl">
                                        <p:cTn dur="500" fill="freeze" id="64"/>
                                        <p:tgtEl>
                                          <p:spTgt spid="12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2" name="TextShape 1"/>
          <p:cNvSpPr txBox="1"/>
          <p:nvPr/>
        </p:nvSpPr>
        <p:spPr>
          <a:xfrm>
            <a:off x="504000" y="1769040"/>
            <a:ext cx="8870040" cy="2090880"/>
          </a:xfrm>
          <a:prstGeom prst="rect">
            <a:avLst/>
          </a:prstGeom>
        </p:spPr>
        <p:txBody>
          <a:bodyPr bIns="0" lIns="0" rIns="0" tIns="0" wrap="none"/>
          <a:p>
            <a:pPr>
              <a:buSzPct val="45000"/>
              <a:buFont typeface="StarSymbol"/>
              <a:buChar char=""/>
            </a:pPr>
            <a:r>
              <a:rPr lang="en-US"/>
              <a:t>Java</a:t>
            </a:r>
            <a:r>
              <a:rPr lang="en-US"/>
              <a:t>で実行した場合</a:t>
            </a:r>
            <a:endParaRPr/>
          </a:p>
        </p:txBody>
      </p:sp>
      <p:sp>
        <p:nvSpPr>
          <p:cNvPr id="133" name="TextShape 2"/>
          <p:cNvSpPr txBox="1"/>
          <p:nvPr/>
        </p:nvSpPr>
        <p:spPr>
          <a:xfrm>
            <a:off x="504000" y="301320"/>
            <a:ext cx="9071640" cy="1262160"/>
          </a:xfrm>
          <a:prstGeom prst="rect">
            <a:avLst/>
          </a:prstGeom>
        </p:spPr>
        <p:txBody>
          <a:bodyPr anchor="ctr" bIns="0" lIns="0" rIns="0" tIns="0" wrap="none"/>
          <a:p>
            <a:pPr algn="ctr"/>
            <a:r>
              <a:rPr lang="en-US"/>
              <a:t>NDK</a:t>
            </a:r>
            <a:r>
              <a:rPr lang="en-US"/>
              <a:t>の実行効率が良い理由</a:t>
            </a:r>
            <a:endParaRPr/>
          </a:p>
        </p:txBody>
      </p:sp>
      <p:sp>
        <p:nvSpPr>
          <p:cNvPr id="134" name="TextShape 3"/>
          <p:cNvSpPr txBox="1"/>
          <p:nvPr/>
        </p:nvSpPr>
        <p:spPr>
          <a:xfrm>
            <a:off x="504000" y="4058640"/>
            <a:ext cx="8870040" cy="2090880"/>
          </a:xfrm>
          <a:prstGeom prst="rect">
            <a:avLst/>
          </a:prstGeom>
        </p:spPr>
        <p:txBody>
          <a:bodyPr bIns="0" lIns="0" rIns="0" tIns="0" wrap="none"/>
          <a:p>
            <a:pPr>
              <a:buSzPct val="45000"/>
              <a:buFont typeface="StarSymbol"/>
              <a:buChar char=""/>
            </a:pPr>
            <a:r>
              <a:rPr lang="en-US"/>
              <a:t>NDK</a:t>
            </a:r>
            <a:r>
              <a:rPr lang="en-US"/>
              <a:t>を利用して実行した場合</a:t>
            </a:r>
            <a:endParaRPr/>
          </a:p>
          <a:p>
            <a:pPr>
              <a:buSzPct val="45000"/>
              <a:buFont typeface="StarSymbol"/>
              <a:buChar char=""/>
            </a:pPr>
            <a:endParaRPr/>
          </a:p>
        </p:txBody>
      </p:sp>
      <p:sp>
        <p:nvSpPr>
          <p:cNvPr id="135" name="TextShape 4"/>
          <p:cNvSpPr txBox="1"/>
          <p:nvPr/>
        </p:nvSpPr>
        <p:spPr>
          <a:xfrm>
            <a:off x="1080000" y="2520000"/>
            <a:ext cx="3753000" cy="346680"/>
          </a:xfrm>
          <a:prstGeom prst="rect">
            <a:avLst/>
          </a:prstGeom>
        </p:spPr>
        <p:txBody>
          <a:bodyPr bIns="45000" lIns="90000" rIns="90000" tIns="45000" wrap="none"/>
          <a:p>
            <a:r>
              <a:rPr lang="en-US"/>
              <a:t>①</a:t>
            </a:r>
            <a:r>
              <a:rPr lang="en-US"/>
              <a:t>　</a:t>
            </a:r>
            <a:r>
              <a:rPr lang="en-US"/>
              <a:t>Application</a:t>
            </a:r>
            <a:r>
              <a:rPr lang="en-US"/>
              <a:t>レイヤでアプリが起動</a:t>
            </a:r>
            <a:endParaRPr/>
          </a:p>
        </p:txBody>
      </p:sp>
      <p:sp>
        <p:nvSpPr>
          <p:cNvPr id="136" name="TextShape 5"/>
          <p:cNvSpPr txBox="1"/>
          <p:nvPr/>
        </p:nvSpPr>
        <p:spPr>
          <a:xfrm>
            <a:off x="1080000" y="2952000"/>
            <a:ext cx="6720120" cy="603000"/>
          </a:xfrm>
          <a:prstGeom prst="rect">
            <a:avLst/>
          </a:prstGeom>
        </p:spPr>
        <p:txBody>
          <a:bodyPr bIns="45000" lIns="90000" rIns="90000" tIns="45000" wrap="none"/>
          <a:p>
            <a:r>
              <a:rPr lang="en-US"/>
              <a:t>②</a:t>
            </a:r>
            <a:r>
              <a:rPr lang="en-US"/>
              <a:t>　</a:t>
            </a:r>
            <a:r>
              <a:rPr lang="en-US"/>
              <a:t>Dalvik VM </a:t>
            </a:r>
            <a:r>
              <a:rPr lang="en-US"/>
              <a:t>を通して実行</a:t>
            </a:r>
            <a:endParaRPr/>
          </a:p>
          <a:p>
            <a:r>
              <a:rPr lang="en-US"/>
              <a:t>　　　（アプリケーションが</a:t>
            </a:r>
            <a:r>
              <a:rPr lang="en-US"/>
              <a:t>Dalvik Vm</a:t>
            </a:r>
            <a:r>
              <a:rPr lang="en-US"/>
              <a:t>のバイトコードで構成されている）</a:t>
            </a:r>
            <a:endParaRPr/>
          </a:p>
        </p:txBody>
      </p:sp>
      <p:sp>
        <p:nvSpPr>
          <p:cNvPr id="137" name="CustomShape 6"/>
          <p:cNvSpPr/>
          <p:nvPr/>
        </p:nvSpPr>
        <p:spPr>
          <a:xfrm>
            <a:off x="720000" y="4680000"/>
            <a:ext cx="8856000" cy="1584000"/>
          </a:xfrm>
          <a:prstGeom prst="rect">
            <a:avLst/>
          </a:prstGeom>
          <a:solidFill>
            <a:srgbClr val="cfe7f5"/>
          </a:solidFill>
          <a:ln>
            <a:solidFill>
              <a:srgbClr val="808080"/>
            </a:solidFill>
          </a:ln>
        </p:spPr>
        <p:txBody>
          <a:bodyPr bIns="45000" lIns="90000" rIns="90000" tIns="45000" wrap="none"/>
          <a:p>
            <a:pPr algn="ctr"/>
            <a:r>
              <a:rPr lang="en-US"/>
              <a:t>この部分は </a:t>
            </a:r>
            <a:r>
              <a:rPr lang="en-US"/>
              <a:t>Java</a:t>
            </a:r>
            <a:r>
              <a:rPr lang="en-US"/>
              <a:t>で実行した場合と同じ</a:t>
            </a:r>
            <a:endParaRPr/>
          </a:p>
        </p:txBody>
      </p:sp>
      <p:sp>
        <p:nvSpPr>
          <p:cNvPr id="138" name="TextShape 7"/>
          <p:cNvSpPr txBox="1"/>
          <p:nvPr/>
        </p:nvSpPr>
        <p:spPr>
          <a:xfrm>
            <a:off x="1108440" y="5040360"/>
            <a:ext cx="3753000" cy="346680"/>
          </a:xfrm>
          <a:prstGeom prst="rect">
            <a:avLst/>
          </a:prstGeom>
        </p:spPr>
        <p:txBody>
          <a:bodyPr bIns="45000" lIns="90000" rIns="90000" tIns="45000" wrap="none"/>
          <a:p>
            <a:r>
              <a:rPr lang="en-US"/>
              <a:t>①</a:t>
            </a:r>
            <a:r>
              <a:rPr lang="en-US"/>
              <a:t>　</a:t>
            </a:r>
            <a:r>
              <a:rPr lang="en-US"/>
              <a:t>Application</a:t>
            </a:r>
            <a:r>
              <a:rPr lang="en-US"/>
              <a:t>レイヤでアプリが起動</a:t>
            </a:r>
            <a:endParaRPr/>
          </a:p>
        </p:txBody>
      </p:sp>
      <p:sp>
        <p:nvSpPr>
          <p:cNvPr id="139" name="TextShape 8"/>
          <p:cNvSpPr txBox="1"/>
          <p:nvPr/>
        </p:nvSpPr>
        <p:spPr>
          <a:xfrm>
            <a:off x="1116360" y="5599080"/>
            <a:ext cx="6720120" cy="603000"/>
          </a:xfrm>
          <a:prstGeom prst="rect">
            <a:avLst/>
          </a:prstGeom>
        </p:spPr>
        <p:txBody>
          <a:bodyPr bIns="45000" lIns="90000" rIns="90000" tIns="45000" wrap="none"/>
          <a:p>
            <a:r>
              <a:rPr lang="en-US"/>
              <a:t>②</a:t>
            </a:r>
            <a:r>
              <a:rPr lang="en-US"/>
              <a:t>　</a:t>
            </a:r>
            <a:r>
              <a:rPr lang="en-US"/>
              <a:t>Dalvik VM </a:t>
            </a:r>
            <a:r>
              <a:rPr lang="en-US"/>
              <a:t>を通して実行</a:t>
            </a:r>
            <a:endParaRPr/>
          </a:p>
          <a:p>
            <a:r>
              <a:rPr lang="en-US"/>
              <a:t>　　　（アプリケーションが</a:t>
            </a:r>
            <a:r>
              <a:rPr lang="en-US"/>
              <a:t>Dalvik Vm</a:t>
            </a:r>
            <a:r>
              <a:rPr lang="en-US"/>
              <a:t>のバイトコードで構成されている）</a:t>
            </a:r>
            <a:endParaRPr/>
          </a:p>
        </p:txBody>
      </p:sp>
      <p:sp>
        <p:nvSpPr>
          <p:cNvPr id="140" name="TextShape 9"/>
          <p:cNvSpPr txBox="1"/>
          <p:nvPr/>
        </p:nvSpPr>
        <p:spPr>
          <a:xfrm>
            <a:off x="6408000" y="4896000"/>
            <a:ext cx="180720" cy="318960"/>
          </a:xfrm>
          <a:prstGeom prst="rect">
            <a:avLst/>
          </a:prstGeom>
        </p:spPr>
      </p:sp>
      <p:sp>
        <p:nvSpPr>
          <p:cNvPr id="141" name="TextShape 10"/>
          <p:cNvSpPr txBox="1"/>
          <p:nvPr/>
        </p:nvSpPr>
        <p:spPr>
          <a:xfrm>
            <a:off x="1116360" y="6408000"/>
            <a:ext cx="6720120" cy="514080"/>
          </a:xfrm>
          <a:prstGeom prst="rect">
            <a:avLst/>
          </a:prstGeom>
        </p:spPr>
        <p:txBody>
          <a:bodyPr bIns="45000" lIns="90000" rIns="90000" tIns="45000" wrap="none"/>
          <a:p>
            <a:r>
              <a:rPr b="1" lang="en-US"/>
              <a:t>③</a:t>
            </a:r>
            <a:r>
              <a:rPr b="1" lang="en-US"/>
              <a:t>　</a:t>
            </a:r>
            <a:r>
              <a:rPr b="1" lang="en-US"/>
              <a:t>NDK</a:t>
            </a:r>
            <a:r>
              <a:rPr b="1" lang="en-US"/>
              <a:t>ソース部分はネイティブコードのため、直接</a:t>
            </a:r>
            <a:r>
              <a:rPr b="1" lang="en-US"/>
              <a:t>CPU</a:t>
            </a:r>
            <a:r>
              <a:rPr b="1" lang="en-US"/>
              <a:t>が実行</a:t>
            </a:r>
            <a:endParaRPr/>
          </a:p>
        </p:txBody>
      </p:sp>
      <p:sp>
        <p:nvSpPr>
          <p:cNvPr id="142" name="TextShape 11"/>
          <p:cNvSpPr txBox="1"/>
          <p:nvPr/>
        </p:nvSpPr>
        <p:spPr>
          <a:xfrm>
            <a:off x="432000" y="6840000"/>
            <a:ext cx="9432000" cy="603000"/>
          </a:xfrm>
          <a:prstGeom prst="rect">
            <a:avLst/>
          </a:prstGeom>
        </p:spPr>
        <p:txBody>
          <a:bodyPr bIns="45000" lIns="90000" rIns="90000" tIns="45000" wrap="none"/>
          <a:p>
            <a:r>
              <a:rPr lang="en-US"/>
              <a:t>★ </a:t>
            </a:r>
            <a:r>
              <a:rPr lang="en-US"/>
              <a:t>直接ネイティブで</a:t>
            </a:r>
            <a:r>
              <a:rPr lang="en-US"/>
              <a:t>Android</a:t>
            </a:r>
            <a:r>
              <a:rPr lang="en-US"/>
              <a:t>機能の呼び出し（たとえば </a:t>
            </a:r>
            <a:r>
              <a:rPr lang="en-US"/>
              <a:t>OpenGL</a:t>
            </a:r>
            <a:r>
              <a:rPr lang="en-US"/>
              <a:t>など）を呼び出すと </a:t>
            </a:r>
            <a:r>
              <a:rPr lang="en-US"/>
              <a:t>Application Framework(=Java)</a:t>
            </a:r>
            <a:r>
              <a:rPr lang="en-US"/>
              <a:t>を介さずに直接ライブラリを呼べる為、実行効率が良いと言われる</a:t>
            </a:r>
            <a:endParaRPr/>
          </a:p>
        </p:txBody>
      </p:sp>
    </p:spTree>
  </p:cSld>
  <p:timing>
    <p:tnLst>
      <p:par>
        <p:cTn dur="indefinite" id="65" nodeType="tmRoot" restart="never">
          <p:childTnLst>
            <p:seq>
              <p:cTn id="66"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3" name="TextShape 1"/>
          <p:cNvSpPr txBox="1"/>
          <p:nvPr/>
        </p:nvSpPr>
        <p:spPr>
          <a:xfrm>
            <a:off x="504000" y="301320"/>
            <a:ext cx="9071640" cy="1262160"/>
          </a:xfrm>
          <a:prstGeom prst="rect">
            <a:avLst/>
          </a:prstGeom>
        </p:spPr>
        <p:txBody>
          <a:bodyPr anchor="ctr" bIns="0" lIns="0" rIns="0" tIns="0" wrap="none"/>
          <a:p>
            <a:pPr algn="ctr"/>
            <a:r>
              <a:rPr lang="en-US"/>
              <a:t>実行ファイルが生成されるまで</a:t>
            </a:r>
            <a:endParaRPr/>
          </a:p>
        </p:txBody>
      </p:sp>
      <p:sp>
        <p:nvSpPr>
          <p:cNvPr id="144" name="TextShape 2"/>
          <p:cNvSpPr txBox="1"/>
          <p:nvPr/>
        </p:nvSpPr>
        <p:spPr>
          <a:xfrm>
            <a:off x="504000" y="1769040"/>
            <a:ext cx="8870040" cy="4384440"/>
          </a:xfrm>
          <a:prstGeom prst="rect">
            <a:avLst/>
          </a:prstGeom>
        </p:spPr>
        <p:txBody>
          <a:bodyPr anchor="ctr" bIns="0" lIns="0" rIns="0" tIns="0" wrap="none"/>
          <a:p>
            <a:pPr algn="ctr"/>
            <a:r>
              <a:rPr lang="en-US" sz="2800"/>
              <a:t>Android SDK </a:t>
            </a:r>
            <a:r>
              <a:rPr lang="en-US" sz="2800"/>
              <a:t>＋ </a:t>
            </a:r>
            <a:r>
              <a:rPr lang="en-US" sz="2800"/>
              <a:t>Android NDK</a:t>
            </a:r>
            <a:r>
              <a:rPr lang="en-US" sz="2800"/>
              <a:t>のアプリケーションの場合</a:t>
            </a:r>
            <a:endParaRPr/>
          </a:p>
          <a:p>
            <a:pPr algn="ctr"/>
            <a:endParaRPr/>
          </a:p>
          <a:p>
            <a:pPr algn="ctr"/>
            <a:r>
              <a:rPr lang="en-US" sz="2800"/>
              <a:t>アプリケーションの構成は、</a:t>
            </a:r>
            <a:endParaRPr/>
          </a:p>
          <a:p>
            <a:pPr algn="ctr"/>
            <a:endParaRPr/>
          </a:p>
          <a:p>
            <a:pPr algn="ctr"/>
            <a:r>
              <a:rPr lang="en-US" sz="2800"/>
              <a:t>DalvikVM</a:t>
            </a:r>
            <a:r>
              <a:rPr lang="en-US" sz="2800"/>
              <a:t>のバイトコードで構成された実行ファイル</a:t>
            </a:r>
            <a:endParaRPr/>
          </a:p>
          <a:p>
            <a:pPr algn="ctr"/>
            <a:r>
              <a:rPr lang="en-US" sz="2800"/>
              <a:t>＋</a:t>
            </a:r>
            <a:endParaRPr/>
          </a:p>
          <a:p>
            <a:pPr algn="ctr"/>
            <a:r>
              <a:rPr lang="en-US" sz="2600"/>
              <a:t>CPU</a:t>
            </a:r>
            <a:r>
              <a:rPr lang="en-US" sz="2600"/>
              <a:t>が直接実行できるネイティブコードを含んだ実行ファイル</a:t>
            </a:r>
            <a:endParaRPr/>
          </a:p>
        </p:txBody>
      </p:sp>
    </p:spTree>
  </p:cSld>
  <p:timing>
    <p:tnLst>
      <p:par>
        <p:cTn dur="indefinite" id="67" nodeType="tmRoot" restart="never">
          <p:childTnLst>
            <p:seq>
              <p:cTn id="68"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5" name="TextShape 1"/>
          <p:cNvSpPr txBox="1"/>
          <p:nvPr/>
        </p:nvSpPr>
        <p:spPr>
          <a:xfrm>
            <a:off x="504000" y="301320"/>
            <a:ext cx="9071640" cy="1262160"/>
          </a:xfrm>
          <a:prstGeom prst="rect">
            <a:avLst/>
          </a:prstGeom>
        </p:spPr>
        <p:txBody>
          <a:bodyPr anchor="ctr" bIns="0" lIns="0" rIns="0" tIns="0" wrap="none"/>
          <a:p>
            <a:pPr algn="ctr"/>
            <a:r>
              <a:rPr lang="en-US"/>
              <a:t>開発手順</a:t>
            </a:r>
            <a:endParaRPr/>
          </a:p>
        </p:txBody>
      </p:sp>
      <p:sp>
        <p:nvSpPr>
          <p:cNvPr id="146" name="TextShape 2"/>
          <p:cNvSpPr txBox="1"/>
          <p:nvPr/>
        </p:nvSpPr>
        <p:spPr>
          <a:xfrm>
            <a:off x="504000" y="1769040"/>
            <a:ext cx="8870040" cy="4384440"/>
          </a:xfrm>
          <a:prstGeom prst="rect">
            <a:avLst/>
          </a:prstGeom>
        </p:spPr>
        <p:txBody>
          <a:bodyPr bIns="0" lIns="0" rIns="0" tIns="0" wrap="none"/>
          <a:p>
            <a:pPr>
              <a:buSzPct val="45000"/>
              <a:buFont typeface="StarSymbol"/>
              <a:buChar char=""/>
            </a:pPr>
            <a:r>
              <a:rPr lang="en-US"/>
              <a:t>C</a:t>
            </a:r>
            <a:r>
              <a:rPr lang="en-US"/>
              <a:t>や</a:t>
            </a:r>
            <a:r>
              <a:rPr lang="en-US"/>
              <a:t>C++</a:t>
            </a:r>
            <a:r>
              <a:rPr lang="en-US"/>
              <a:t>のソースコードをビルド</a:t>
            </a:r>
            <a:endParaRPr/>
          </a:p>
          <a:p>
            <a:pPr>
              <a:buSzPct val="45000"/>
              <a:buFont typeface="StarSymbol"/>
              <a:buChar char=""/>
            </a:pPr>
            <a:r>
              <a:rPr lang="en-US"/>
              <a:t>Java</a:t>
            </a:r>
            <a:r>
              <a:rPr lang="en-US"/>
              <a:t>のコードをビルド</a:t>
            </a:r>
            <a:endParaRPr/>
          </a:p>
          <a:p>
            <a:pPr>
              <a:buSzPct val="45000"/>
              <a:buFont typeface="StarSymbol"/>
              <a:buChar char=""/>
            </a:pPr>
            <a:endParaRPr/>
          </a:p>
          <a:p>
            <a:pPr>
              <a:buSzPct val="45000"/>
              <a:buFont typeface="StarSymbol"/>
              <a:buChar char=""/>
            </a:pPr>
            <a:r>
              <a:rPr lang="en-US"/>
              <a:t>上記の手順で行う必要がある。</a:t>
            </a:r>
            <a:endParaRPr/>
          </a:p>
          <a:p>
            <a:pPr>
              <a:buSzPct val="45000"/>
              <a:buFont typeface="StarSymbol"/>
              <a:buChar char=""/>
            </a:pPr>
            <a:r>
              <a:rPr lang="en-US" sz="2600"/>
              <a:t>理由）</a:t>
            </a:r>
            <a:r>
              <a:rPr lang="en-US" sz="2600"/>
              <a:t>Java</a:t>
            </a:r>
            <a:r>
              <a:rPr lang="en-US" sz="2600"/>
              <a:t>のビルドを行うと、モジュール</a:t>
            </a:r>
            <a:r>
              <a:rPr lang="en-US" sz="2600"/>
              <a:t>(.so)</a:t>
            </a:r>
            <a:r>
              <a:rPr lang="en-US" sz="2600"/>
              <a:t>を取り込んで、実行ファイル</a:t>
            </a:r>
            <a:r>
              <a:rPr lang="en-US" sz="2600"/>
              <a:t>(.apk)</a:t>
            </a:r>
            <a:r>
              <a:rPr lang="en-US" sz="2600"/>
              <a:t>が生成される為</a:t>
            </a:r>
            <a:endParaRPr/>
          </a:p>
        </p:txBody>
      </p:sp>
      <p:sp>
        <p:nvSpPr>
          <p:cNvPr id="147" name="TextShape 3"/>
          <p:cNvSpPr txBox="1"/>
          <p:nvPr/>
        </p:nvSpPr>
        <p:spPr>
          <a:xfrm>
            <a:off x="504000" y="6696000"/>
            <a:ext cx="8992440" cy="346680"/>
          </a:xfrm>
          <a:prstGeom prst="rect">
            <a:avLst/>
          </a:prstGeom>
        </p:spPr>
        <p:txBody>
          <a:bodyPr bIns="45000" lIns="90000" rIns="90000" tIns="45000" wrap="none"/>
          <a:p>
            <a:r>
              <a:rPr lang="en-US"/>
              <a:t>Eclipse</a:t>
            </a:r>
            <a:r>
              <a:rPr lang="en-US"/>
              <a:t>で</a:t>
            </a:r>
            <a:r>
              <a:rPr lang="en-US"/>
              <a:t>NDK/JNI</a:t>
            </a:r>
            <a:r>
              <a:rPr lang="en-US"/>
              <a:t>のビルド参考）</a:t>
            </a:r>
            <a:r>
              <a:rPr lang="en-US">
                <a:hlinkClick r:id="rId1"/>
              </a:rPr>
              <a:t>http://shamaliyy1522.blog74.fc2.com/blog-entry-15.html</a:t>
            </a:r>
            <a:endParaRPr/>
          </a:p>
        </p:txBody>
      </p:sp>
    </p:spTree>
  </p:cSld>
  <p:timing>
    <p:tnLst>
      <p:par>
        <p:cTn dur="indefinite" id="69" nodeType="tmRoot" restart="never">
          <p:childTnLst>
            <p:seq>
              <p:cTn id="70"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48" name="TextShape 1"/>
          <p:cNvSpPr txBox="1"/>
          <p:nvPr/>
        </p:nvSpPr>
        <p:spPr>
          <a:xfrm>
            <a:off x="504000" y="301320"/>
            <a:ext cx="9071640" cy="1262160"/>
          </a:xfrm>
          <a:prstGeom prst="rect">
            <a:avLst/>
          </a:prstGeom>
        </p:spPr>
        <p:txBody>
          <a:bodyPr anchor="ctr" bIns="0" lIns="0" rIns="0" tIns="0" wrap="none"/>
          <a:p>
            <a:pPr algn="ctr"/>
            <a:r>
              <a:rPr lang="en-US"/>
              <a:t>Android NDK</a:t>
            </a:r>
            <a:r>
              <a:rPr lang="en-US"/>
              <a:t>を利用するメリット</a:t>
            </a:r>
            <a:endParaRPr/>
          </a:p>
        </p:txBody>
      </p:sp>
      <p:sp>
        <p:nvSpPr>
          <p:cNvPr id="149" name="TextShape 2"/>
          <p:cNvSpPr txBox="1"/>
          <p:nvPr/>
        </p:nvSpPr>
        <p:spPr>
          <a:xfrm>
            <a:off x="504000" y="1769040"/>
            <a:ext cx="8870040" cy="4384440"/>
          </a:xfrm>
          <a:prstGeom prst="rect">
            <a:avLst/>
          </a:prstGeom>
        </p:spPr>
        <p:txBody>
          <a:bodyPr bIns="0" lIns="0" rIns="0" tIns="0" wrap="none"/>
          <a:p>
            <a:pPr>
              <a:buSzPct val="45000"/>
              <a:buFont typeface="StarSymbol"/>
              <a:buChar char=""/>
            </a:pPr>
            <a:r>
              <a:rPr lang="en-US"/>
              <a:t>ネイティブコードが</a:t>
            </a:r>
            <a:r>
              <a:rPr lang="en-US"/>
              <a:t>Android</a:t>
            </a:r>
            <a:r>
              <a:rPr lang="en-US"/>
              <a:t>アプリで利用できること</a:t>
            </a:r>
            <a:endParaRPr/>
          </a:p>
          <a:p>
            <a:pPr>
              <a:buSzPct val="45000"/>
              <a:buFont typeface="StarSymbol"/>
              <a:buChar char=""/>
            </a:pPr>
            <a:r>
              <a:rPr lang="en-US" sz="2600"/>
              <a:t>ハードウェアの細かな制御が行えるようになる</a:t>
            </a:r>
            <a:endParaRPr/>
          </a:p>
          <a:p>
            <a:pPr>
              <a:buSzPct val="45000"/>
              <a:buFont typeface="StarSymbol"/>
              <a:buChar char=""/>
            </a:pPr>
            <a:r>
              <a:rPr lang="en-US"/>
              <a:t>処理の高速化</a:t>
            </a:r>
            <a:endParaRPr/>
          </a:p>
          <a:p>
            <a:pPr>
              <a:buSzPct val="45000"/>
              <a:buFont typeface="StarSymbol"/>
              <a:buChar char=""/>
            </a:pPr>
            <a:r>
              <a:rPr lang="en-US" sz="2600"/>
              <a:t>画像処理やゲーム処理などの高速さが要求されるケースに置いては、</a:t>
            </a:r>
            <a:r>
              <a:rPr lang="en-US" sz="2600"/>
              <a:t>C/C++</a:t>
            </a:r>
            <a:r>
              <a:rPr lang="en-US" sz="2600"/>
              <a:t>を活用できる</a:t>
            </a:r>
            <a:endParaRPr/>
          </a:p>
          <a:p>
            <a:pPr>
              <a:buSzPct val="45000"/>
              <a:buFont typeface="StarSymbol"/>
              <a:buChar char=""/>
            </a:pPr>
            <a:r>
              <a:rPr lang="en-US"/>
              <a:t>資産活用</a:t>
            </a:r>
            <a:endParaRPr/>
          </a:p>
          <a:p>
            <a:pPr>
              <a:buSzPct val="45000"/>
              <a:buFont typeface="StarSymbol"/>
              <a:buChar char=""/>
            </a:pPr>
            <a:r>
              <a:rPr lang="en-US" sz="2600"/>
              <a:t>過去のソフトウェア資産として</a:t>
            </a:r>
            <a:r>
              <a:rPr lang="en-US" sz="2600"/>
              <a:t>C/C++</a:t>
            </a:r>
            <a:r>
              <a:rPr lang="en-US" sz="2600"/>
              <a:t>があれば、それを活かすことができる</a:t>
            </a:r>
            <a:endParaRPr/>
          </a:p>
        </p:txBody>
      </p:sp>
    </p:spTree>
  </p:cSld>
  <p:timing>
    <p:tnLst>
      <p:par>
        <p:cTn dur="indefinite" id="71" nodeType="tmRoot" restart="never">
          <p:childTnLst>
            <p:seq>
              <p:cTn id="72"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0" name="TextShape 1"/>
          <p:cNvSpPr txBox="1"/>
          <p:nvPr/>
        </p:nvSpPr>
        <p:spPr>
          <a:xfrm>
            <a:off x="504000" y="301320"/>
            <a:ext cx="9071640" cy="1262160"/>
          </a:xfrm>
          <a:prstGeom prst="rect">
            <a:avLst/>
          </a:prstGeom>
        </p:spPr>
        <p:txBody>
          <a:bodyPr anchor="ctr" bIns="0" lIns="0" rIns="0" tIns="0" wrap="none"/>
          <a:p>
            <a:pPr algn="ctr"/>
            <a:r>
              <a:rPr lang="en-US"/>
              <a:t>Android NDK</a:t>
            </a:r>
            <a:r>
              <a:rPr lang="en-US"/>
              <a:t>を利用するデメリット</a:t>
            </a:r>
            <a:endParaRPr/>
          </a:p>
        </p:txBody>
      </p:sp>
      <p:sp>
        <p:nvSpPr>
          <p:cNvPr id="151" name="TextShape 2"/>
          <p:cNvSpPr txBox="1"/>
          <p:nvPr/>
        </p:nvSpPr>
        <p:spPr>
          <a:xfrm>
            <a:off x="504000" y="1769040"/>
            <a:ext cx="8870040" cy="4384440"/>
          </a:xfrm>
          <a:prstGeom prst="rect">
            <a:avLst/>
          </a:prstGeom>
        </p:spPr>
        <p:txBody>
          <a:bodyPr bIns="0" lIns="0" rIns="0" tIns="0" wrap="none"/>
          <a:p>
            <a:pPr>
              <a:buSzPct val="45000"/>
              <a:buFont typeface="StarSymbol"/>
              <a:buChar char=""/>
            </a:pPr>
            <a:r>
              <a:rPr lang="en-US"/>
              <a:t>実行ファイルにネイティブコードが含まれるため、</a:t>
            </a:r>
            <a:endParaRPr/>
          </a:p>
          <a:p>
            <a:pPr>
              <a:buSzPct val="45000"/>
              <a:buFont typeface="StarSymbol"/>
              <a:buChar char=""/>
            </a:pPr>
            <a:r>
              <a:rPr lang="en-US"/>
              <a:t>実行ファイルがハードウェアに依存すること</a:t>
            </a:r>
            <a:endParaRPr/>
          </a:p>
          <a:p>
            <a:pPr>
              <a:buSzPct val="45000"/>
              <a:buFont typeface="StarSymbol"/>
              <a:buChar char=""/>
            </a:pPr>
            <a:r>
              <a:rPr lang="en-US" sz="2200"/>
              <a:t>（</a:t>
            </a:r>
            <a:r>
              <a:rPr lang="en-US" sz="2200"/>
              <a:t>Dalvik VM</a:t>
            </a:r>
            <a:r>
              <a:rPr lang="en-US" sz="2200"/>
              <a:t>の</a:t>
            </a:r>
            <a:r>
              <a:rPr lang="en-US" sz="2200"/>
              <a:t>CPU</a:t>
            </a:r>
            <a:r>
              <a:rPr lang="en-US" sz="2200"/>
              <a:t>アーキテクチャ差異吸収の恩恵を受けられない）</a:t>
            </a:r>
            <a:endParaRPr/>
          </a:p>
          <a:p>
            <a:pPr>
              <a:buSzPct val="45000"/>
              <a:buFont typeface="StarSymbol"/>
              <a:buChar char=""/>
            </a:pPr>
            <a:r>
              <a:rPr lang="en-US"/>
              <a:t>実行ファイルのサイズが、各アーキテクチャの実行ファイルを持つため巨大化する</a:t>
            </a:r>
            <a:endParaRPr/>
          </a:p>
          <a:p>
            <a:pPr>
              <a:buSzPct val="45000"/>
              <a:buFont typeface="StarSymbol"/>
              <a:buChar char=""/>
            </a:pPr>
            <a:r>
              <a:rPr lang="en-US"/>
              <a:t>Java</a:t>
            </a:r>
            <a:r>
              <a:rPr lang="en-US"/>
              <a:t>に比べてデバッグが難しくなる</a:t>
            </a:r>
            <a:endParaRPr/>
          </a:p>
          <a:p>
            <a:pPr>
              <a:buSzPct val="45000"/>
              <a:buFont typeface="StarSymbol"/>
              <a:buChar char=""/>
            </a:pPr>
            <a:r>
              <a:rPr lang="en-US" sz="2200"/>
              <a:t>(Dalvik VM</a:t>
            </a:r>
            <a:r>
              <a:rPr lang="en-US" sz="2200"/>
              <a:t>以下でメモリ管理がされないため）</a:t>
            </a:r>
            <a:endParaRPr/>
          </a:p>
        </p:txBody>
      </p:sp>
    </p:spTree>
  </p:cSld>
  <p:timing>
    <p:tnLst>
      <p:par>
        <p:cTn dur="indefinite" id="73" nodeType="tmRoot" restart="never">
          <p:childTnLst>
            <p:seq>
              <p:cTn id="74" nodeType="mainSeq"/>
              <p:prevCondLst>
                <p:cond delay="0" evt="onPrev">
                  <p:tgtEl>
                    <p:sldTgt/>
                  </p:tgtEl>
                </p:cond>
              </p:prevCondLst>
              <p:nextCondLst>
                <p:cond delay="0" evt="onNext">
                  <p:tgtEl>
                    <p:sldTgt/>
                  </p:tgtEl>
                </p:cond>
              </p:nextCondLst>
            </p:seq>
          </p:childTnLst>
        </p:cTn>
      </p:par>
    </p:tnLst>
  </p:timing>
</p:sld>
</file>

<file path=ppt/slides/slide9.xml><?xml version="1.0" encoding="UTF-8" standalone="yes"?>
<p:sld xmlns:a="http://schemas.openxmlformats.org/drawingml/2006/main" xmlns:p="http://schemas.openxmlformats.org/presentationml/2006/main" xmlns:r="http://schemas.openxmlformats.org/officeDocument/2006/relationships"><p:cSld><p:spTree><p:nvGrpSpPr>        <p:cNvPr id="1" name=""/>        <p:cNvGrpSpPr/>        <p:nvPr/>      </p:nvGrpSpPr>      <p:grpSpPr>        <a:xfrm>          <a:off x="0" y="0"/>          <a:ext cx="0" cy="0"/>          <a:chOff x="0" y="0"/>          <a:chExt cx="0" cy="0"/>        </a:xfrm>      </p:grpSpPr><p:sp><p:nvSpPr><p:cNvPr id="152" name="TextShape 1"/><p:cNvSpPr txBox="1"/><p:nvPr/></p:nvSpPr><p:spPr><a:xfrm><a:off x="504000" y="301320"/><a:ext cx="9071640" cy="1262160"/></a:xfrm><a:prstGeom prst="rect"><a:avLst/></a:prstGeom></p:spPr><p:txBody><a:bodyPr anchor="ctr" bIns="0" lIns="0" rIns="0" tIns="0" wrap="none"/><a:p><a:pPr algn="ctr"></a:pPr><a:r><a:rPr lang="en-US" sz="3600"></a:rPr><a:t>NDK</a:t></a:r><a:r><a:rPr lang="en-US" sz="3600"></a:rPr><a:t>、アーキテクチャ、プラットフォームの関係</a:t></a:r><a:endParaRPr/></a:p></p:txBody></p:sp><p:sp><p:nvSpPr><p:cNvPr id="153" name="CustomShape 2"/><p:cNvSpPr/><p:nvPr/></p:nvSpPr><p:spPr><a:xfrm><a:off x="5544000" y="1419480"/><a:ext cx="3312000" cy="3188520"/></a:xfrm><a:prstGeom prst="rect"><a:avLst></a:avLst></a:prstGeom><a:ln><a:solidFill><a:srgbClr val="808080"/></a:solidFill></a:ln></p:spPr><p:txBody><a:bodyPr bIns="45000" lIns="90000" rIns="90000" tIns="45000" wrap="none"/><a:p><a:pPr algn="ctr"></a:pPr><a:r><a:rPr lang="en-US"></a:rPr><a:t>Android</a:t></a:r><a:r><a:rPr lang="en-US"></a:rPr><a:t>アプリ</a:t></a:r><a:endParaRPr/></a:p></p:txBody></p:sp><p:sp><p:nvSpPr><p:cNvPr id="154" name="CustomShape 3"/><p:cNvSpPr/><p:nvPr/></p:nvSpPr><p:spPr><a:xfrm><a:off x="5904000" y="1764000"/><a:ext cx="2592000" cy="720000"/></a:xfrm><a:prstGeom prst="rect"><a:avLst></a:avLst></a:prstGeom><a:solidFill><a:srgbClr val="ffff99"/></a:solidFill><a:ln><a:solidFill><a:srgbClr val="808080"/></a:solidFill></a:ln></p:spPr><p:txBody><a:bodyPr anchor="ctr" bIns="45000" lIns="90000" rIns="90000" tIns="45000" wrap="none"/><a:p><a:pPr algn="ctr"></a:pPr><a:r><a:rPr lang="en-US"></a:rPr><a:t>Java</a:t></a:r><a:r><a:rPr lang="en-US"></a:rPr><a:t>コード</a:t></a:r><a:endParaRPr/></a:p></p:txBody></p:sp><p:sp><p:nvSpPr><p:cNvPr id="155" name="CustomShape 4"/><p:cNvSpPr/><p:nvPr/></p:nvSpPr><p:spPr><a:xfrm><a:off x="5904000" y="2700000"/><a:ext cx="2592000" cy="1656000"/></a:xfrm><a:prstGeom prst="rect"><a:avLst></a:avLst></a:prstGeom><a:solidFill><a:srgbClr val="cfe7f5"/></a:solidFill><a:ln><a:solidFill><a:srgbClr val="808080"/></a:solidFill></a:ln></p:spPr><p:txBody><a:bodyPr bIns="45000" lIns="90000" rIns="90000" tIns="45000" wrap="none"/><a:p><a:pPr algn="ctr"></a:pPr><a:r><a:rPr lang="en-US"></a:rPr><a:t>ネイティブコード</a:t></a:r><a:endParaRPr/></a:p></p:txBody></p:sp><p:sp><p:nvSpPr><p:cNvPr id="156" name="CustomShape 5"/><p:cNvSpPr/><p:nvPr/></p:nvSpPr><p:spPr><a:xfrm><a:off x="6048000" y="3060000"/><a:ext cx="2304000" cy="576000"/></a:xfrm><a:prstGeom prst="rect"><a:avLst></a:avLst></a:prstGeom><a:solidFill><a:srgbClr val="ffffff"/></a:solidFill><a:ln><a:solidFill><a:srgbClr val="808080"/></a:solidFill></a:ln></p:spPr><p:txBody><a:bodyPr anchor="ctr" bIns="45000" lIns="90000" rIns="90000" tIns="45000" wrap="none"/><a:p><a:pPr algn="ctr"></a:pPr><a:r><a:rPr lang="en-US"></a:rPr><a:t>ARM</a:t></a:r><a:r><a:rPr lang="en-US"></a:rPr><a:t>向けモジュール</a:t></a:r><a:endParaRPr/></a:p></p:txBody></p:sp><p:sp><p:nvSpPr><p:cNvPr id="157" name="CustomShape 6"/><p:cNvSpPr/><p:nvPr/></p:nvSpPr><p:spPr><a:xfrm><a:off x="6041880" y="3688200"/><a:ext cx="2304000" cy="576000"/></a:xfrm><a:prstGeom prst="rect"><a:avLst></a:avLst></a:prstGeom><a:solidFill><a:srgbClr val="ffffff"/></a:solidFill><a:ln><a:solidFill><a:srgbClr val="808080"/></a:solidFill></a:ln></p:spPr><p:txBody><a:bodyPr anchor="ctr" bIns="45000" lIns="90000" rIns="90000" tIns="45000" wrap="none"/><a:p><a:pPr algn="ctr"></a:pPr><a:r><a:rPr lang="en-US"></a:rPr><a:t>X86</a:t></a:r><a:r><a:rPr lang="en-US"></a:rPr><a:t>向けモジュール</a:t></a:r><a:endParaRPr/></a:p></p:txBody></p:sp><p:sp><p:nvSpPr><p:cNvPr id="158" name="CustomShape 7"/><p:cNvSpPr/><p:nvPr/></p:nvSpPr><p:spPr><a:xfrm><a:off x="1584000" y="2952000"/><a:ext cx="2592000" cy="720000"/></a:xfrm><a:prstGeom prst="rect"><a:avLst></a:avLst></a:prstGeom><a:solidFill><a:srgbClr val="ffd320"/></a:solidFill><a:ln><a:solidFill><a:srgbClr val="808080"/></a:solidFill></a:ln></p:spPr><p:txBody><a:bodyPr anchor="ctr" bIns="45000" lIns="90000" rIns="90000" tIns="45000" wrap="none"/><a:p><a:pPr algn="ctr"></a:pPr><a:r><a:rPr lang="en-US"></a:rPr><a:t>Dalvik VM</a:t></a:r><a:endParaRPr/></a:p></p:txBody></p:sp><p:cxnSp><p:nvCxnSpPr><p:cNvPr id="159" name="Line 8"/><p:cNvCxnSpPr></p:cNvCxnSpPr><p:nvPr/></p:nvCxnSpPr><p:spPr><xfrm><a:off x="0" y="0"/><a:ext cx="360" cy="360"/></xfrm><a:prstGeom prst="line"><a:avLst/></a:prstGeom><a:ln w="36000"><a:solidFill><a:srgbClr val="996633"/></a:solidFill><a:round/><a:tailEnd len="med" type="triangle" w="med"/></a:ln></p:spPr></p:cxnSp><p:sp><p:nvSpPr><p:cNvPr id="160" name="CustomShape 9"/><p:cNvSpPr/><p:nvPr/></p:nvSpPr><p:spPr><a:xfrm><a:off x="792000" y="6372000"/><a:ext cx="1872000" cy="936000"/></a:xfrm><a:prstGeom prst="ellipse"><a:avLst></a:avLst></a:prstGeom><a:solidFill><a:srgbClr val="cfe7f5"/></a:solidFill><a:ln><a:solidFill><a:srgbClr val="808080"/></a:solidFill></a:ln></p:spPr><p:txBody><a:bodyPr anchor="ctr" bIns="45000" lIns="90000" rIns="90000" tIns="45000" wrap="none"/><a:p><a:pPr algn="ctr"></a:pPr><a:r><a:rPr lang="en-US"></a:rPr><a:t>ARM</a:t></a:r><a:r><a:rPr lang="en-US"></a:rPr><a:t>向け</a:t></a:r><a:endParaRPr/></a:p><a:p><a:pPr algn="ctr"></a:pPr><a:r><a:rPr lang="en-US"></a:rPr><a:t>Android</a:t></a:r><a:endParaRPr/></a:p></p:txBody></p:sp><p:sp><p:nvSpPr><p:cNvPr id="161" name="CustomShape 10"/><p:cNvSpPr/><p:nvPr/></p:nvSpPr><p:spPr><a:xfrm><a:off x="2952000" y="6372000"/><a:ext cx="1872000" cy="936000"/></a:xfrm><a:prstGeom prst="ellipse"><a:avLst></a:avLst></a:prstGeom><a:solidFill><a:srgbClr val="cfe7f5"/></a:solidFill><a:ln><a:solidFill><a:srgbClr val="808080"/></a:solidFill></a:ln></p:spPr><p:txBody><a:bodyPr anchor="ctr" bIns="45000" lIns="90000" rIns="90000" tIns="45000" wrap="none"/><a:p><a:pPr algn="ctr"></a:pPr><a:r><a:rPr lang="en-US"></a:rPr><a:t>X86</a:t></a:r><a:r><a:rPr lang="en-US"></a:rPr><a:t>向け</a:t></a:r><a:endParaRPr/></a:p><a:p><a:pPr algn="ctr"></a:pPr><a:r><a:rPr lang="en-US"></a:rPr><a:t>Android</a:t></a:r><a:endParaRPr/></a:p></p:txBody></p:sp><p:sp><p:nvSpPr><p:cNvPr id="162" name="CustomShape 11"/><p:cNvSpPr/><p:nvPr/></p:nvSpPr><p:spPr><a:xfrm><a:off x="5184000" y="6372000"/><a:ext cx="1872000" cy="936000"/></a:xfrm><a:prstGeom prst="ellipse"><a:avLst></a:avLst></a:prstGeom><a:solidFill><a:srgbClr val="cfe7f5"/></a:solidFill><a:ln><a:solidFill><a:srgbClr val="808080"/></a:solidFill></a:ln></p:spPr><p:txBody><a:bodyPr anchor="ctr" bIns="45000" lIns="90000" rIns="90000" tIns="45000" wrap="none"/><a:p><a:pPr algn="ctr"></a:pPr><a:r><a:rPr lang="en-US"></a:rPr><a:t>MIPS</a:t></a:r><a:r><a:rPr lang="en-US"></a:rPr><a:t>向け</a:t></a:r><a:endParaRPr/></a:p><a:p><a:pPr algn="ctr"></a:pPr><a:r><a:rPr lang="en-US"></a:rPr><a:t>Android</a:t></a:r><a:endParaRPr/></a:p></p:txBody></p:sp><p:cxnSp><p:nvCxnSpPr><p:cNvPr id="163" name="Line 12"/><p:cNvCxnSpPr><a:stCxn id="158" idx="2"/><a:endCxn id="160" idx="0"/></p:cNvCxnSpPr><p:nvPr/></p:nvCxnSpPr><p:spPr><1pic:xfrm><a:off x="1728000" y="3672000"/><a:ext cx="1152360" cy="2700360"/></1pic:xfrm><a:prstGeom prst="straightConnector1"><a:avLst/></a:prstGeom><a:ln w="36000"><a:solidFill><a:srgbClr val="996633"/></a:solidFill><a:round/><a:tailEnd len="med" type="triangle" w="med"/></a:ln></p:spPr></p:cxnSp><p:cxnSp><p:nvCxnSpPr><p:cNvPr id="164" name="Line 13"/><p:cNvCxnSpPr><a:stCxn id="158" idx="2"/><a:endCxn id="161" idx="0"/></p:cNvCxnSpPr><p:nvPr/></p:nvCxnSpPr><p:spPr><xfrm><a:off x="2880000" y="3672000"/><a:ext cx="1008360" cy="2700360"/></xfrm><a:prstGeom prst="straightConnector1"><a:avLst/></a:prstGeom><a:ln w="36000"><a:solidFill><a:srgbClr val="996633"/></a:solidFill><a:round/><a:tailEnd len="med" type="triangle" w="med"/></a:ln></p:spPr></p:cxnSp><p:cxnSp><p:nvCxnSpPr><p:cNvPr id="165" name="Line 14"/><p:cNvCxnSpPr><a:stCxn id="158" idx="2"/><a:endCxn id="162" idx="1"/></p:cNvCxnSpPr><p:nvPr/></p:nvCxnSpPr><p:spPr><xfrm><a:off x="2880000" y="3672000"/><a:ext cx="2578320" cy="2837160"/></xfrm><a:prstGeom prst="straightConnector1"><a:avLst/></a:prstGeom><a:ln w="36000"><a:solidFill><a:srgbClr val="996633"/></a:solidFill><a:round/><a:tailEnd len="med" type="triangle" w="med"/></a:ln></p:spPr></p:cxnSp><p:cxnSp><p:nvCxnSpPr><p:cNvPr id="166" name="Line 15"/><p:cNvCxnSpPr><a:stCxn id="156" idx="1"/><a:endCxn id="160" idx="7"/></p:cNvCxnSpPr><p:nvPr/></p:nvCxnSpPr><p:spPr><1pic:xfrm><a:off x="2390040" y="3348000"/><a:ext cx="3658320" cy="3161160"/></1pic:xfrm><a:prstGeom prst="straightConnector1"><a:avLst/></a:prstGeom><a:ln w="36000"><a:solidFill><a:srgbClr val="ff0000"/></a:solidFill><a:round/><a:tailEnd len="med" type="triangle" w="med"/></a:ln></p:spPr></p:cxnSp><p:cxnSp><p:nvCxnSpPr><p:cNvPr id="167" name="Line 16"/><p:cNvCxnSpPr><a:stCxn id="157" idx="1"/><a:endCxn id="161" idx="7"/></p:cNvCxnSpPr><p:nvPr/></p:nvCxnSpPr><p:spPr><1pic:xfrm><a:off x="4550040" y="3976200"/><a:ext cx="1492200" cy="2532960"/></1pic:xfrm><a:prstGeom prst="straightConnector1"><a:avLst/></a:prstGeom><a:ln w="36000"><a:solidFill><a:srgbClr val="ff0000"/></a:solidFill><a:round/><a:tailEnd len="med" type="triangle" w="med"/></a:ln></p:spPr></p:cxnSp><p:sp><p:nvSpPr><p:cNvPr id="168" name="CustomShape 17"/><p:cNvSpPr/><p:nvPr/></p:nvSpPr><p:spPr><a:xfrm><a:off x="6041880" y="4896000"/><a:ext cx="3750120" cy="1152000"/></a:xfrm><a:prstGeom prst="wedgeRoundRectCallout"><a:avLst><a:gd fmla="val 4171" name="adj1"/><a:gd fmla="val 30837" name="adj2"/></a:avLst></a:prstGeom><a:solidFill><a:srgbClr val="ffffff"/></a:solidFill><a:ln><a:solidFill><a:srgbClr val="808080"/></a:solidFill></a:ln></p:spPr><p:txBody><a:bodyPr anchor="ctr" bIns="45000" lIns="90000" rIns="90000" tIns="45000" wrap="none"/><a:p><a:pPr algn="ctr"></a:pPr><a:r><a:rPr lang="en-US"></a:rPr><a:t>MIPS</a:t></a:r><a:r><a:rPr lang="en-US"></a:rPr><a:t>向け実行ファイルがないので</a:t></a:r><a:endParaRPr/></a:p><a:p><a:pPr algn="ctr"></a:pPr><a:r><a:rPr lang="en-US"></a:rPr><a:t>MIPS</a:t></a:r><a:r><a:rPr lang="en-US"></a:rPr><a:t>向け</a:t></a:r><a:r><a:rPr lang="en-US"></a:rPr><a:t>Android</a:t></a:r><a:r><a:rPr lang="en-US"></a:rPr><a:t>には対応できない</a:t></a:r><a:endParaRPr/></a:p></p:txBody></p:sp></p:spTree></p:cSld><p:timing><p:tnLst><p:par><p:cTn dur="indefinite" id="75" nodeType="tmRoot" restart="never"><p:childTnLst><p:seq><p:cTn id="76" nodeType="mainSeq"></p:cTn><p:prevCondLst><p:cond delay="0" evt="onPrev"><p:tgtEl><p:sldTgt/></p:tgtEl></p:cond></p:prevCondLst><p:nextCondLst><p:cond delay="0" evt="onNext"><p:tgtEl><p:sldTgt/></p:tgtEl></p:cond></p:nextCondLst></p:seq></p:childTnLst></p:cTn></p:par></p:tnLst></p:timing></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